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89" r:id="rId5"/>
  </p:sldMasterIdLst>
  <p:notesMasterIdLst>
    <p:notesMasterId r:id="rId41"/>
  </p:notesMasterIdLst>
  <p:handoutMasterIdLst>
    <p:handoutMasterId r:id="rId42"/>
  </p:handoutMasterIdLst>
  <p:sldIdLst>
    <p:sldId id="837" r:id="rId6"/>
    <p:sldId id="838" r:id="rId7"/>
    <p:sldId id="840" r:id="rId8"/>
    <p:sldId id="841" r:id="rId9"/>
    <p:sldId id="842" r:id="rId10"/>
    <p:sldId id="843" r:id="rId11"/>
    <p:sldId id="844" r:id="rId12"/>
    <p:sldId id="720" r:id="rId13"/>
    <p:sldId id="731" r:id="rId14"/>
    <p:sldId id="796" r:id="rId15"/>
    <p:sldId id="762" r:id="rId16"/>
    <p:sldId id="557" r:id="rId17"/>
    <p:sldId id="763" r:id="rId18"/>
    <p:sldId id="768" r:id="rId19"/>
    <p:sldId id="770" r:id="rId20"/>
    <p:sldId id="774" r:id="rId21"/>
    <p:sldId id="775" r:id="rId22"/>
    <p:sldId id="578" r:id="rId23"/>
    <p:sldId id="804" r:id="rId24"/>
    <p:sldId id="780" r:id="rId25"/>
    <p:sldId id="776" r:id="rId26"/>
    <p:sldId id="689" r:id="rId27"/>
    <p:sldId id="813" r:id="rId28"/>
    <p:sldId id="716" r:id="rId29"/>
    <p:sldId id="826" r:id="rId30"/>
    <p:sldId id="746" r:id="rId31"/>
    <p:sldId id="715" r:id="rId32"/>
    <p:sldId id="739" r:id="rId33"/>
    <p:sldId id="522" r:id="rId34"/>
    <p:sldId id="740" r:id="rId35"/>
    <p:sldId id="820" r:id="rId36"/>
    <p:sldId id="821" r:id="rId37"/>
    <p:sldId id="817" r:id="rId38"/>
    <p:sldId id="822" r:id="rId39"/>
    <p:sldId id="790" r:id="rId40"/>
  </p:sldIdLst>
  <p:sldSz cx="9144000" cy="5143500" type="screen16x9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rte presentatie" id="{D7B058A2-6377-482E-8DAB-72F13B00C17F}">
          <p14:sldIdLst>
            <p14:sldId id="837"/>
            <p14:sldId id="838"/>
            <p14:sldId id="840"/>
            <p14:sldId id="841"/>
            <p14:sldId id="842"/>
            <p14:sldId id="843"/>
          </p14:sldIdLst>
        </p14:section>
        <p14:section name="Blanco" id="{F71EED2D-AE5E-4C25-85EA-7BA118567C1B}">
          <p14:sldIdLst>
            <p14:sldId id="844"/>
          </p14:sldIdLst>
        </p14:section>
        <p14:section name="Uitgebreide presentatie" id="{A4AB4469-4558-4B61-9FBC-90CD7054A87D}">
          <p14:sldIdLst>
            <p14:sldId id="720"/>
            <p14:sldId id="731"/>
            <p14:sldId id="796"/>
            <p14:sldId id="762"/>
            <p14:sldId id="557"/>
            <p14:sldId id="763"/>
            <p14:sldId id="768"/>
            <p14:sldId id="770"/>
            <p14:sldId id="774"/>
            <p14:sldId id="775"/>
            <p14:sldId id="578"/>
            <p14:sldId id="804"/>
            <p14:sldId id="780"/>
            <p14:sldId id="776"/>
            <p14:sldId id="689"/>
            <p14:sldId id="813"/>
            <p14:sldId id="716"/>
            <p14:sldId id="826"/>
            <p14:sldId id="746"/>
            <p14:sldId id="715"/>
            <p14:sldId id="739"/>
            <p14:sldId id="522"/>
            <p14:sldId id="740"/>
            <p14:sldId id="820"/>
            <p14:sldId id="821"/>
            <p14:sldId id="817"/>
            <p14:sldId id="822"/>
            <p14:sldId id="7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403F3-FB98-8123-95A5-88660CD36CAF}" name="Anne Jacobs" initials="AJ" userId="S::anne.jacobs@allshoes.eu::f9b98f20-58c9-40a5-9beb-d20d97beba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31D"/>
    <a:srgbClr val="0092B8"/>
    <a:srgbClr val="0AB1DD"/>
    <a:srgbClr val="00B3DC"/>
    <a:srgbClr val="F2F2F2"/>
    <a:srgbClr val="0092B4"/>
    <a:srgbClr val="042433"/>
    <a:srgbClr val="3BAD34"/>
    <a:srgbClr val="FFFFFF"/>
    <a:srgbClr val="05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AE07A-62C2-48E9-9DC9-9FE11CDD7855}" v="730" dt="2025-08-18T10:14:27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80993" autoAdjust="0"/>
  </p:normalViewPr>
  <p:slideViewPr>
    <p:cSldViewPr>
      <p:cViewPr varScale="1">
        <p:scale>
          <a:sx n="77" d="100"/>
          <a:sy n="77" d="100"/>
        </p:scale>
        <p:origin x="1622" y="283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018" y="96"/>
      </p:cViewPr>
      <p:guideLst/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Jacobs" userId="7de66a31-9638-4813-9fcd-f82ed8446254" providerId="ADAL" clId="{FDEAE07A-62C2-48E9-9DC9-9FE11CDD7855}"/>
    <pc:docChg chg="undo custSel addSld delSld modSld sldOrd addSection modSection">
      <pc:chgData name="Anne Jacobs" userId="7de66a31-9638-4813-9fcd-f82ed8446254" providerId="ADAL" clId="{FDEAE07A-62C2-48E9-9DC9-9FE11CDD7855}" dt="2025-08-18T10:19:30.111" v="2081" actId="47"/>
      <pc:docMkLst>
        <pc:docMk/>
      </pc:docMkLst>
      <pc:sldChg chg="del">
        <pc:chgData name="Anne Jacobs" userId="7de66a31-9638-4813-9fcd-f82ed8446254" providerId="ADAL" clId="{FDEAE07A-62C2-48E9-9DC9-9FE11CDD7855}" dt="2025-08-18T09:47:07.259" v="1130" actId="47"/>
        <pc:sldMkLst>
          <pc:docMk/>
          <pc:sldMk cId="886766783" sldId="500"/>
        </pc:sldMkLst>
      </pc:sldChg>
      <pc:sldChg chg="addSp delSp modSp mod modShow">
        <pc:chgData name="Anne Jacobs" userId="7de66a31-9638-4813-9fcd-f82ed8446254" providerId="ADAL" clId="{FDEAE07A-62C2-48E9-9DC9-9FE11CDD7855}" dt="2025-08-18T10:08:55.087" v="1794"/>
        <pc:sldMkLst>
          <pc:docMk/>
          <pc:sldMk cId="1664843958" sldId="522"/>
        </pc:sldMkLst>
        <pc:spChg chg="del">
          <ac:chgData name="Anne Jacobs" userId="7de66a31-9638-4813-9fcd-f82ed8446254" providerId="ADAL" clId="{FDEAE07A-62C2-48E9-9DC9-9FE11CDD7855}" dt="2025-08-18T10:08:54.852" v="1793" actId="478"/>
          <ac:spMkLst>
            <pc:docMk/>
            <pc:sldMk cId="1664843958" sldId="522"/>
            <ac:spMk id="2" creationId="{B0EC07FB-CF86-E4CF-1F66-39C9C3353A65}"/>
          </ac:spMkLst>
        </pc:spChg>
        <pc:spChg chg="add mod">
          <ac:chgData name="Anne Jacobs" userId="7de66a31-9638-4813-9fcd-f82ed8446254" providerId="ADAL" clId="{FDEAE07A-62C2-48E9-9DC9-9FE11CDD7855}" dt="2025-08-18T10:08:55.087" v="1794"/>
          <ac:spMkLst>
            <pc:docMk/>
            <pc:sldMk cId="1664843958" sldId="522"/>
            <ac:spMk id="5" creationId="{489CE734-3C84-CCA1-8A09-CE1B8C78C0F9}"/>
          </ac:spMkLst>
        </pc:spChg>
      </pc:sldChg>
      <pc:sldChg chg="modSp mod">
        <pc:chgData name="Anne Jacobs" userId="7de66a31-9638-4813-9fcd-f82ed8446254" providerId="ADAL" clId="{FDEAE07A-62C2-48E9-9DC9-9FE11CDD7855}" dt="2025-08-18T09:37:28.947" v="668" actId="14429"/>
        <pc:sldMkLst>
          <pc:docMk/>
          <pc:sldMk cId="3924914750" sldId="557"/>
        </pc:sldMkLst>
        <pc:spChg chg="mod">
          <ac:chgData name="Anne Jacobs" userId="7de66a31-9638-4813-9fcd-f82ed8446254" providerId="ADAL" clId="{FDEAE07A-62C2-48E9-9DC9-9FE11CDD7855}" dt="2025-08-18T09:37:06.719" v="662" actId="1076"/>
          <ac:spMkLst>
            <pc:docMk/>
            <pc:sldMk cId="3924914750" sldId="557"/>
            <ac:spMk id="8" creationId="{3B683EAE-ECAC-5EF1-7DAA-67C1C38BDA47}"/>
          </ac:spMkLst>
        </pc:spChg>
        <pc:spChg chg="mod">
          <ac:chgData name="Anne Jacobs" userId="7de66a31-9638-4813-9fcd-f82ed8446254" providerId="ADAL" clId="{FDEAE07A-62C2-48E9-9DC9-9FE11CDD7855}" dt="2025-08-18T09:37:11.113" v="663" actId="2711"/>
          <ac:spMkLst>
            <pc:docMk/>
            <pc:sldMk cId="3924914750" sldId="557"/>
            <ac:spMk id="11" creationId="{F423B3CF-586B-7C63-9DD0-C0AFF40662E7}"/>
          </ac:spMkLst>
        </pc:spChg>
        <pc:picChg chg="mod modVis">
          <ac:chgData name="Anne Jacobs" userId="7de66a31-9638-4813-9fcd-f82ed8446254" providerId="ADAL" clId="{FDEAE07A-62C2-48E9-9DC9-9FE11CDD7855}" dt="2025-08-18T09:37:28.947" v="668" actId="14429"/>
          <ac:picMkLst>
            <pc:docMk/>
            <pc:sldMk cId="3924914750" sldId="557"/>
            <ac:picMk id="12" creationId="{963595F1-D113-7912-B63E-384C925C2129}"/>
          </ac:picMkLst>
        </pc:picChg>
        <pc:picChg chg="mod">
          <ac:chgData name="Anne Jacobs" userId="7de66a31-9638-4813-9fcd-f82ed8446254" providerId="ADAL" clId="{FDEAE07A-62C2-48E9-9DC9-9FE11CDD7855}" dt="2025-08-18T09:37:22.511" v="666" actId="1076"/>
          <ac:picMkLst>
            <pc:docMk/>
            <pc:sldMk cId="3924914750" sldId="557"/>
            <ac:picMk id="14" creationId="{6B5E8761-A5DB-0EDB-8901-529DBED61164}"/>
          </ac:picMkLst>
        </pc:picChg>
      </pc:sldChg>
      <pc:sldChg chg="modNotesTx">
        <pc:chgData name="Anne Jacobs" userId="7de66a31-9638-4813-9fcd-f82ed8446254" providerId="ADAL" clId="{FDEAE07A-62C2-48E9-9DC9-9FE11CDD7855}" dt="2025-08-18T09:40:17.787" v="837" actId="20577"/>
        <pc:sldMkLst>
          <pc:docMk/>
          <pc:sldMk cId="806223444" sldId="689"/>
        </pc:sldMkLst>
      </pc:sldChg>
      <pc:sldChg chg="addSp delSp modSp mod modShow">
        <pc:chgData name="Anne Jacobs" userId="7de66a31-9638-4813-9fcd-f82ed8446254" providerId="ADAL" clId="{FDEAE07A-62C2-48E9-9DC9-9FE11CDD7855}" dt="2025-08-18T10:08:46.840" v="1790"/>
        <pc:sldMkLst>
          <pc:docMk/>
          <pc:sldMk cId="2454420678" sldId="715"/>
        </pc:sldMkLst>
        <pc:spChg chg="del">
          <ac:chgData name="Anne Jacobs" userId="7de66a31-9638-4813-9fcd-f82ed8446254" providerId="ADAL" clId="{FDEAE07A-62C2-48E9-9DC9-9FE11CDD7855}" dt="2025-08-18T10:08:46.592" v="1789" actId="478"/>
          <ac:spMkLst>
            <pc:docMk/>
            <pc:sldMk cId="2454420678" sldId="715"/>
            <ac:spMk id="2" creationId="{B8178028-8EE4-A6DA-C5F3-F602E7740D5E}"/>
          </ac:spMkLst>
        </pc:spChg>
        <pc:spChg chg="add mod">
          <ac:chgData name="Anne Jacobs" userId="7de66a31-9638-4813-9fcd-f82ed8446254" providerId="ADAL" clId="{FDEAE07A-62C2-48E9-9DC9-9FE11CDD7855}" dt="2025-08-18T10:08:46.840" v="1790"/>
          <ac:spMkLst>
            <pc:docMk/>
            <pc:sldMk cId="2454420678" sldId="715"/>
            <ac:spMk id="6" creationId="{A3F0B1DE-7EC7-0993-4CBE-18DDD7E5F0F0}"/>
          </ac:spMkLst>
        </pc:spChg>
      </pc:sldChg>
      <pc:sldChg chg="addSp delSp modSp mod">
        <pc:chgData name="Anne Jacobs" userId="7de66a31-9638-4813-9fcd-f82ed8446254" providerId="ADAL" clId="{FDEAE07A-62C2-48E9-9DC9-9FE11CDD7855}" dt="2025-08-18T10:08:32.526" v="1783" actId="732"/>
        <pc:sldMkLst>
          <pc:docMk/>
          <pc:sldMk cId="419692282" sldId="716"/>
        </pc:sldMkLst>
        <pc:spChg chg="del">
          <ac:chgData name="Anne Jacobs" userId="7de66a31-9638-4813-9fcd-f82ed8446254" providerId="ADAL" clId="{FDEAE07A-62C2-48E9-9DC9-9FE11CDD7855}" dt="2025-08-18T10:08:16.770" v="1778" actId="478"/>
          <ac:spMkLst>
            <pc:docMk/>
            <pc:sldMk cId="419692282" sldId="716"/>
            <ac:spMk id="3" creationId="{1608F5D9-A67D-4F39-1D85-54C49DC7F252}"/>
          </ac:spMkLst>
        </pc:spChg>
        <pc:spChg chg="del">
          <ac:chgData name="Anne Jacobs" userId="7de66a31-9638-4813-9fcd-f82ed8446254" providerId="ADAL" clId="{FDEAE07A-62C2-48E9-9DC9-9FE11CDD7855}" dt="2025-08-18T10:08:22.897" v="1780" actId="478"/>
          <ac:spMkLst>
            <pc:docMk/>
            <pc:sldMk cId="419692282" sldId="716"/>
            <ac:spMk id="5" creationId="{451FE1B3-42A4-47E1-3456-275021064064}"/>
          </ac:spMkLst>
        </pc:spChg>
        <pc:spChg chg="add mod">
          <ac:chgData name="Anne Jacobs" userId="7de66a31-9638-4813-9fcd-f82ed8446254" providerId="ADAL" clId="{FDEAE07A-62C2-48E9-9DC9-9FE11CDD7855}" dt="2025-08-18T09:42:45.446" v="860"/>
          <ac:spMkLst>
            <pc:docMk/>
            <pc:sldMk cId="419692282" sldId="716"/>
            <ac:spMk id="9" creationId="{C4C93CBA-E44B-9712-09CE-5C82C45CC34A}"/>
          </ac:spMkLst>
        </pc:spChg>
        <pc:spChg chg="add mod">
          <ac:chgData name="Anne Jacobs" userId="7de66a31-9638-4813-9fcd-f82ed8446254" providerId="ADAL" clId="{FDEAE07A-62C2-48E9-9DC9-9FE11CDD7855}" dt="2025-08-18T09:42:48.111" v="861"/>
          <ac:spMkLst>
            <pc:docMk/>
            <pc:sldMk cId="419692282" sldId="716"/>
            <ac:spMk id="10" creationId="{E34B99C6-F774-C6D0-271B-1FC281DAAC84}"/>
          </ac:spMkLst>
        </pc:spChg>
        <pc:spChg chg="add mod">
          <ac:chgData name="Anne Jacobs" userId="7de66a31-9638-4813-9fcd-f82ed8446254" providerId="ADAL" clId="{FDEAE07A-62C2-48E9-9DC9-9FE11CDD7855}" dt="2025-08-18T09:44:38.529" v="1076" actId="1076"/>
          <ac:spMkLst>
            <pc:docMk/>
            <pc:sldMk cId="419692282" sldId="716"/>
            <ac:spMk id="11" creationId="{894CE58F-BCDF-76EB-A365-0BCE55D4D8BC}"/>
          </ac:spMkLst>
        </pc:spChg>
        <pc:spChg chg="add mod">
          <ac:chgData name="Anne Jacobs" userId="7de66a31-9638-4813-9fcd-f82ed8446254" providerId="ADAL" clId="{FDEAE07A-62C2-48E9-9DC9-9FE11CDD7855}" dt="2025-08-18T09:44:38.529" v="1076" actId="1076"/>
          <ac:spMkLst>
            <pc:docMk/>
            <pc:sldMk cId="419692282" sldId="716"/>
            <ac:spMk id="12" creationId="{711314C9-1941-252D-9763-1C0CDEEDB4F3}"/>
          </ac:spMkLst>
        </pc:spChg>
        <pc:spChg chg="add mod">
          <ac:chgData name="Anne Jacobs" userId="7de66a31-9638-4813-9fcd-f82ed8446254" providerId="ADAL" clId="{FDEAE07A-62C2-48E9-9DC9-9FE11CDD7855}" dt="2025-08-18T10:08:13.388" v="1777" actId="1076"/>
          <ac:spMkLst>
            <pc:docMk/>
            <pc:sldMk cId="419692282" sldId="716"/>
            <ac:spMk id="13" creationId="{9F735642-DD71-D0B0-7738-31874C944223}"/>
          </ac:spMkLst>
        </pc:spChg>
        <pc:spChg chg="add mod">
          <ac:chgData name="Anne Jacobs" userId="7de66a31-9638-4813-9fcd-f82ed8446254" providerId="ADAL" clId="{FDEAE07A-62C2-48E9-9DC9-9FE11CDD7855}" dt="2025-08-18T10:08:17.238" v="1779"/>
          <ac:spMkLst>
            <pc:docMk/>
            <pc:sldMk cId="419692282" sldId="716"/>
            <ac:spMk id="14" creationId="{ED6D6A65-EA00-518C-4B8F-9F8AB9B50CED}"/>
          </ac:spMkLst>
        </pc:spChg>
        <pc:spChg chg="add mod">
          <ac:chgData name="Anne Jacobs" userId="7de66a31-9638-4813-9fcd-f82ed8446254" providerId="ADAL" clId="{FDEAE07A-62C2-48E9-9DC9-9FE11CDD7855}" dt="2025-08-18T10:08:23.317" v="1781"/>
          <ac:spMkLst>
            <pc:docMk/>
            <pc:sldMk cId="419692282" sldId="716"/>
            <ac:spMk id="15" creationId="{DAC29F4A-0A8F-BE19-2B3F-FE5C46EDADDC}"/>
          </ac:spMkLst>
        </pc:spChg>
        <pc:picChg chg="del">
          <ac:chgData name="Anne Jacobs" userId="7de66a31-9638-4813-9fcd-f82ed8446254" providerId="ADAL" clId="{FDEAE07A-62C2-48E9-9DC9-9FE11CDD7855}" dt="2025-08-18T09:42:15.264" v="858" actId="478"/>
          <ac:picMkLst>
            <pc:docMk/>
            <pc:sldMk cId="419692282" sldId="716"/>
            <ac:picMk id="2" creationId="{66492B92-AF6E-8C07-26C0-314446CFFFC3}"/>
          </ac:picMkLst>
        </pc:picChg>
        <pc:picChg chg="mod ord">
          <ac:chgData name="Anne Jacobs" userId="7de66a31-9638-4813-9fcd-f82ed8446254" providerId="ADAL" clId="{FDEAE07A-62C2-48E9-9DC9-9FE11CDD7855}" dt="2025-08-18T09:42:19.058" v="859" actId="1076"/>
          <ac:picMkLst>
            <pc:docMk/>
            <pc:sldMk cId="419692282" sldId="716"/>
            <ac:picMk id="4" creationId="{F5DE47AD-7725-2A8F-5F24-02AA9F8BA667}"/>
          </ac:picMkLst>
        </pc:picChg>
        <pc:picChg chg="add mod modCrop">
          <ac:chgData name="Anne Jacobs" userId="7de66a31-9638-4813-9fcd-f82ed8446254" providerId="ADAL" clId="{FDEAE07A-62C2-48E9-9DC9-9FE11CDD7855}" dt="2025-08-18T10:08:32.526" v="1783" actId="732"/>
          <ac:picMkLst>
            <pc:docMk/>
            <pc:sldMk cId="419692282" sldId="716"/>
            <ac:picMk id="7" creationId="{431999B3-9E10-BE67-A517-67AEC01E073E}"/>
          </ac:picMkLst>
        </pc:picChg>
        <pc:picChg chg="mod modCrop">
          <ac:chgData name="Anne Jacobs" userId="7de66a31-9638-4813-9fcd-f82ed8446254" providerId="ADAL" clId="{FDEAE07A-62C2-48E9-9DC9-9FE11CDD7855}" dt="2025-08-18T10:08:28.021" v="1782" actId="732"/>
          <ac:picMkLst>
            <pc:docMk/>
            <pc:sldMk cId="419692282" sldId="716"/>
            <ac:picMk id="8" creationId="{41FB9F31-A63A-204A-6B7A-769AAEAFE4E3}"/>
          </ac:picMkLst>
        </pc:picChg>
        <pc:cxnChg chg="add mod ord">
          <ac:chgData name="Anne Jacobs" userId="7de66a31-9638-4813-9fcd-f82ed8446254" providerId="ADAL" clId="{FDEAE07A-62C2-48E9-9DC9-9FE11CDD7855}" dt="2025-08-18T09:42:06.347" v="855" actId="13244"/>
          <ac:cxnSpMkLst>
            <pc:docMk/>
            <pc:sldMk cId="419692282" sldId="716"/>
            <ac:cxnSpMk id="6" creationId="{AE132E75-11B9-F367-4796-B725026C0320}"/>
          </ac:cxnSpMkLst>
        </pc:cxnChg>
      </pc:sldChg>
      <pc:sldChg chg="addSp delSp modSp mod addAnim delAnim">
        <pc:chgData name="Anne Jacobs" userId="7de66a31-9638-4813-9fcd-f82ed8446254" providerId="ADAL" clId="{FDEAE07A-62C2-48E9-9DC9-9FE11CDD7855}" dt="2025-08-18T10:06:50.948" v="1759" actId="207"/>
        <pc:sldMkLst>
          <pc:docMk/>
          <pc:sldMk cId="2543703339" sldId="731"/>
        </pc:sldMkLst>
        <pc:spChg chg="mod">
          <ac:chgData name="Anne Jacobs" userId="7de66a31-9638-4813-9fcd-f82ed8446254" providerId="ADAL" clId="{FDEAE07A-62C2-48E9-9DC9-9FE11CDD7855}" dt="2025-08-18T09:30:41.178" v="155" actId="1076"/>
          <ac:spMkLst>
            <pc:docMk/>
            <pc:sldMk cId="2543703339" sldId="731"/>
            <ac:spMk id="2" creationId="{F799BBB8-60D8-2148-5CB6-7A1E694CD2C9}"/>
          </ac:spMkLst>
        </pc:spChg>
        <pc:spChg chg="mod">
          <ac:chgData name="Anne Jacobs" userId="7de66a31-9638-4813-9fcd-f82ed8446254" providerId="ADAL" clId="{FDEAE07A-62C2-48E9-9DC9-9FE11CDD7855}" dt="2025-08-18T09:30:41.178" v="155" actId="1076"/>
          <ac:spMkLst>
            <pc:docMk/>
            <pc:sldMk cId="2543703339" sldId="731"/>
            <ac:spMk id="3" creationId="{5C9AC51E-84CD-3270-7DC0-F97055A92471}"/>
          </ac:spMkLst>
        </pc:spChg>
        <pc:spChg chg="mod">
          <ac:chgData name="Anne Jacobs" userId="7de66a31-9638-4813-9fcd-f82ed8446254" providerId="ADAL" clId="{FDEAE07A-62C2-48E9-9DC9-9FE11CDD7855}" dt="2025-08-18T10:06:50.948" v="1759" actId="207"/>
          <ac:spMkLst>
            <pc:docMk/>
            <pc:sldMk cId="2543703339" sldId="731"/>
            <ac:spMk id="4" creationId="{6DB43014-FA8A-C39C-1675-B9D5C00804BC}"/>
          </ac:spMkLst>
        </pc:spChg>
        <pc:spChg chg="mod">
          <ac:chgData name="Anne Jacobs" userId="7de66a31-9638-4813-9fcd-f82ed8446254" providerId="ADAL" clId="{FDEAE07A-62C2-48E9-9DC9-9FE11CDD7855}" dt="2025-08-18T09:30:34.341" v="154" actId="1076"/>
          <ac:spMkLst>
            <pc:docMk/>
            <pc:sldMk cId="2543703339" sldId="731"/>
            <ac:spMk id="32" creationId="{6EF023EF-BECC-056D-6E74-4CA32B612BF3}"/>
          </ac:spMkLst>
        </pc:spChg>
        <pc:spChg chg="add del mod">
          <ac:chgData name="Anne Jacobs" userId="7de66a31-9638-4813-9fcd-f82ed8446254" providerId="ADAL" clId="{FDEAE07A-62C2-48E9-9DC9-9FE11CDD7855}" dt="2025-08-18T09:31:56.549" v="312" actId="14100"/>
          <ac:spMkLst>
            <pc:docMk/>
            <pc:sldMk cId="2543703339" sldId="731"/>
            <ac:spMk id="33" creationId="{901CAA45-D886-4785-77EA-6DD18E220EEE}"/>
          </ac:spMkLst>
        </pc:spChg>
        <pc:cxnChg chg="add mod">
          <ac:chgData name="Anne Jacobs" userId="7de66a31-9638-4813-9fcd-f82ed8446254" providerId="ADAL" clId="{FDEAE07A-62C2-48E9-9DC9-9FE11CDD7855}" dt="2025-08-18T09:32:13.380" v="318" actId="1035"/>
          <ac:cxnSpMkLst>
            <pc:docMk/>
            <pc:sldMk cId="2543703339" sldId="731"/>
            <ac:cxnSpMk id="8" creationId="{8D2653E3-457C-4E35-E425-A5D5041E091D}"/>
          </ac:cxnSpMkLst>
        </pc:cxnChg>
      </pc:sldChg>
      <pc:sldChg chg="del">
        <pc:chgData name="Anne Jacobs" userId="7de66a31-9638-4813-9fcd-f82ed8446254" providerId="ADAL" clId="{FDEAE07A-62C2-48E9-9DC9-9FE11CDD7855}" dt="2025-08-18T09:28:31.715" v="6" actId="47"/>
        <pc:sldMkLst>
          <pc:docMk/>
          <pc:sldMk cId="323977098" sldId="732"/>
        </pc:sldMkLst>
      </pc:sldChg>
      <pc:sldChg chg="del">
        <pc:chgData name="Anne Jacobs" userId="7de66a31-9638-4813-9fcd-f82ed8446254" providerId="ADAL" clId="{FDEAE07A-62C2-48E9-9DC9-9FE11CDD7855}" dt="2025-08-18T09:28:32.603" v="7" actId="47"/>
        <pc:sldMkLst>
          <pc:docMk/>
          <pc:sldMk cId="3710348313" sldId="733"/>
        </pc:sldMkLst>
      </pc:sldChg>
      <pc:sldChg chg="addSp delSp modSp mod modShow">
        <pc:chgData name="Anne Jacobs" userId="7de66a31-9638-4813-9fcd-f82ed8446254" providerId="ADAL" clId="{FDEAE07A-62C2-48E9-9DC9-9FE11CDD7855}" dt="2025-08-18T10:08:51.111" v="1792"/>
        <pc:sldMkLst>
          <pc:docMk/>
          <pc:sldMk cId="2155954854" sldId="739"/>
        </pc:sldMkLst>
        <pc:spChg chg="del">
          <ac:chgData name="Anne Jacobs" userId="7de66a31-9638-4813-9fcd-f82ed8446254" providerId="ADAL" clId="{FDEAE07A-62C2-48E9-9DC9-9FE11CDD7855}" dt="2025-08-18T10:08:50.793" v="1791" actId="478"/>
          <ac:spMkLst>
            <pc:docMk/>
            <pc:sldMk cId="2155954854" sldId="739"/>
            <ac:spMk id="5" creationId="{468E80D0-345C-EE36-2BA8-756EBCD73C46}"/>
          </ac:spMkLst>
        </pc:spChg>
        <pc:spChg chg="add mod">
          <ac:chgData name="Anne Jacobs" userId="7de66a31-9638-4813-9fcd-f82ed8446254" providerId="ADAL" clId="{FDEAE07A-62C2-48E9-9DC9-9FE11CDD7855}" dt="2025-08-18T10:08:51.111" v="1792"/>
          <ac:spMkLst>
            <pc:docMk/>
            <pc:sldMk cId="2155954854" sldId="739"/>
            <ac:spMk id="7" creationId="{A8646319-9615-42E8-1EE3-615EA42146D1}"/>
          </ac:spMkLst>
        </pc:spChg>
      </pc:sldChg>
      <pc:sldChg chg="addSp delSp modSp mod modShow">
        <pc:chgData name="Anne Jacobs" userId="7de66a31-9638-4813-9fcd-f82ed8446254" providerId="ADAL" clId="{FDEAE07A-62C2-48E9-9DC9-9FE11CDD7855}" dt="2025-08-18T10:08:58.375" v="1796"/>
        <pc:sldMkLst>
          <pc:docMk/>
          <pc:sldMk cId="1240270988" sldId="740"/>
        </pc:sldMkLst>
        <pc:spChg chg="del">
          <ac:chgData name="Anne Jacobs" userId="7de66a31-9638-4813-9fcd-f82ed8446254" providerId="ADAL" clId="{FDEAE07A-62C2-48E9-9DC9-9FE11CDD7855}" dt="2025-08-18T10:08:58.134" v="1795" actId="478"/>
          <ac:spMkLst>
            <pc:docMk/>
            <pc:sldMk cId="1240270988" sldId="740"/>
            <ac:spMk id="2" creationId="{25C6FA05-24A5-69D2-7EC4-9F56BF19F95D}"/>
          </ac:spMkLst>
        </pc:spChg>
        <pc:spChg chg="add mod">
          <ac:chgData name="Anne Jacobs" userId="7de66a31-9638-4813-9fcd-f82ed8446254" providerId="ADAL" clId="{FDEAE07A-62C2-48E9-9DC9-9FE11CDD7855}" dt="2025-08-18T10:08:58.375" v="1796"/>
          <ac:spMkLst>
            <pc:docMk/>
            <pc:sldMk cId="1240270988" sldId="740"/>
            <ac:spMk id="5" creationId="{0D4F7AA6-FA3A-8996-EC67-C18BF47EEC64}"/>
          </ac:spMkLst>
        </pc:spChg>
      </pc:sldChg>
      <pc:sldChg chg="addSp delSp modSp mod modShow">
        <pc:chgData name="Anne Jacobs" userId="7de66a31-9638-4813-9fcd-f82ed8446254" providerId="ADAL" clId="{FDEAE07A-62C2-48E9-9DC9-9FE11CDD7855}" dt="2025-08-18T10:08:43.363" v="1788"/>
        <pc:sldMkLst>
          <pc:docMk/>
          <pc:sldMk cId="2971916391" sldId="746"/>
        </pc:sldMkLst>
        <pc:spChg chg="del">
          <ac:chgData name="Anne Jacobs" userId="7de66a31-9638-4813-9fcd-f82ed8446254" providerId="ADAL" clId="{FDEAE07A-62C2-48E9-9DC9-9FE11CDD7855}" dt="2025-08-18T10:08:43.112" v="1787" actId="478"/>
          <ac:spMkLst>
            <pc:docMk/>
            <pc:sldMk cId="2971916391" sldId="746"/>
            <ac:spMk id="2" creationId="{7A243A1B-9183-7B2C-08E5-4FCAA85D1CC1}"/>
          </ac:spMkLst>
        </pc:spChg>
        <pc:spChg chg="add mod">
          <ac:chgData name="Anne Jacobs" userId="7de66a31-9638-4813-9fcd-f82ed8446254" providerId="ADAL" clId="{FDEAE07A-62C2-48E9-9DC9-9FE11CDD7855}" dt="2025-08-18T10:08:43.363" v="1788"/>
          <ac:spMkLst>
            <pc:docMk/>
            <pc:sldMk cId="2971916391" sldId="746"/>
            <ac:spMk id="5" creationId="{229CC03F-0C50-DE1F-B035-7E1D3167CF47}"/>
          </ac:spMkLst>
        </pc:spChg>
      </pc:sldChg>
      <pc:sldChg chg="del">
        <pc:chgData name="Anne Jacobs" userId="7de66a31-9638-4813-9fcd-f82ed8446254" providerId="ADAL" clId="{FDEAE07A-62C2-48E9-9DC9-9FE11CDD7855}" dt="2025-08-18T09:40:05.311" v="800" actId="47"/>
        <pc:sldMkLst>
          <pc:docMk/>
          <pc:sldMk cId="3315627678" sldId="748"/>
        </pc:sldMkLst>
      </pc:sldChg>
      <pc:sldChg chg="del">
        <pc:chgData name="Anne Jacobs" userId="7de66a31-9638-4813-9fcd-f82ed8446254" providerId="ADAL" clId="{FDEAE07A-62C2-48E9-9DC9-9FE11CDD7855}" dt="2025-08-18T09:40:05.311" v="800" actId="47"/>
        <pc:sldMkLst>
          <pc:docMk/>
          <pc:sldMk cId="3428952218" sldId="749"/>
        </pc:sldMkLst>
      </pc:sldChg>
      <pc:sldChg chg="addSp delSp modSp mod delAnim modAnim">
        <pc:chgData name="Anne Jacobs" userId="7de66a31-9638-4813-9fcd-f82ed8446254" providerId="ADAL" clId="{FDEAE07A-62C2-48E9-9DC9-9FE11CDD7855}" dt="2025-08-18T10:07:28.775" v="1770" actId="1076"/>
        <pc:sldMkLst>
          <pc:docMk/>
          <pc:sldMk cId="689299446" sldId="762"/>
        </pc:sldMkLst>
        <pc:spChg chg="del">
          <ac:chgData name="Anne Jacobs" userId="7de66a31-9638-4813-9fcd-f82ed8446254" providerId="ADAL" clId="{FDEAE07A-62C2-48E9-9DC9-9FE11CDD7855}" dt="2025-08-18T09:34:34.108" v="502" actId="478"/>
          <ac:spMkLst>
            <pc:docMk/>
            <pc:sldMk cId="689299446" sldId="762"/>
            <ac:spMk id="3" creationId="{75A4BEAC-6826-E937-0655-E753842B76B1}"/>
          </ac:spMkLst>
        </pc:spChg>
        <pc:spChg chg="add mod">
          <ac:chgData name="Anne Jacobs" userId="7de66a31-9638-4813-9fcd-f82ed8446254" providerId="ADAL" clId="{FDEAE07A-62C2-48E9-9DC9-9FE11CDD7855}" dt="2025-08-18T10:07:26.027" v="1769" actId="14100"/>
          <ac:spMkLst>
            <pc:docMk/>
            <pc:sldMk cId="689299446" sldId="762"/>
            <ac:spMk id="4" creationId="{A0539B4D-A1E6-0FC9-69BC-7D90AC361D4E}"/>
          </ac:spMkLst>
        </pc:spChg>
        <pc:spChg chg="add mod">
          <ac:chgData name="Anne Jacobs" userId="7de66a31-9638-4813-9fcd-f82ed8446254" providerId="ADAL" clId="{FDEAE07A-62C2-48E9-9DC9-9FE11CDD7855}" dt="2025-08-18T09:38:24.431" v="688" actId="20577"/>
          <ac:spMkLst>
            <pc:docMk/>
            <pc:sldMk cId="689299446" sldId="762"/>
            <ac:spMk id="5" creationId="{2FA250F0-663F-7A8E-8382-950D46900707}"/>
          </ac:spMkLst>
        </pc:spChg>
        <pc:spChg chg="add del mod">
          <ac:chgData name="Anne Jacobs" userId="7de66a31-9638-4813-9fcd-f82ed8446254" providerId="ADAL" clId="{FDEAE07A-62C2-48E9-9DC9-9FE11CDD7855}" dt="2025-08-18T09:35:00.456" v="598" actId="478"/>
          <ac:spMkLst>
            <pc:docMk/>
            <pc:sldMk cId="689299446" sldId="762"/>
            <ac:spMk id="6" creationId="{62E386AD-994A-92FA-B085-E3B7DA376BD2}"/>
          </ac:spMkLst>
        </pc:spChg>
        <pc:spChg chg="mod">
          <ac:chgData name="Anne Jacobs" userId="7de66a31-9638-4813-9fcd-f82ed8446254" providerId="ADAL" clId="{FDEAE07A-62C2-48E9-9DC9-9FE11CDD7855}" dt="2025-08-18T10:07:28.775" v="1770" actId="1076"/>
          <ac:spMkLst>
            <pc:docMk/>
            <pc:sldMk cId="689299446" sldId="762"/>
            <ac:spMk id="7" creationId="{6776CE43-094D-9BA7-8759-145881A502F4}"/>
          </ac:spMkLst>
        </pc:spChg>
        <pc:grpChg chg="mod">
          <ac:chgData name="Anne Jacobs" userId="7de66a31-9638-4813-9fcd-f82ed8446254" providerId="ADAL" clId="{FDEAE07A-62C2-48E9-9DC9-9FE11CDD7855}" dt="2025-08-18T09:35:14.332" v="602" actId="1076"/>
          <ac:grpSpMkLst>
            <pc:docMk/>
            <pc:sldMk cId="689299446" sldId="762"/>
            <ac:grpSpMk id="29" creationId="{427FC4AC-D0EB-9DCB-6857-2BC8FF0D954D}"/>
          </ac:grpSpMkLst>
        </pc:grpChg>
        <pc:grpChg chg="del">
          <ac:chgData name="Anne Jacobs" userId="7de66a31-9638-4813-9fcd-f82ed8446254" providerId="ADAL" clId="{FDEAE07A-62C2-48E9-9DC9-9FE11CDD7855}" dt="2025-08-18T09:34:32.229" v="501" actId="478"/>
          <ac:grpSpMkLst>
            <pc:docMk/>
            <pc:sldMk cId="689299446" sldId="762"/>
            <ac:grpSpMk id="30" creationId="{3405D14C-BB85-004D-304D-D628DFCFB744}"/>
          </ac:grpSpMkLst>
        </pc:grpChg>
        <pc:grpChg chg="del">
          <ac:chgData name="Anne Jacobs" userId="7de66a31-9638-4813-9fcd-f82ed8446254" providerId="ADAL" clId="{FDEAE07A-62C2-48E9-9DC9-9FE11CDD7855}" dt="2025-08-18T09:34:31.242" v="500" actId="478"/>
          <ac:grpSpMkLst>
            <pc:docMk/>
            <pc:sldMk cId="689299446" sldId="762"/>
            <ac:grpSpMk id="36" creationId="{CBF2392A-E93D-69B5-CBB1-4B38B32AB124}"/>
          </ac:grpSpMkLst>
        </pc:grpChg>
        <pc:picChg chg="mod ord">
          <ac:chgData name="Anne Jacobs" userId="7de66a31-9638-4813-9fcd-f82ed8446254" providerId="ADAL" clId="{FDEAE07A-62C2-48E9-9DC9-9FE11CDD7855}" dt="2025-08-18T10:07:17.353" v="1767" actId="555"/>
          <ac:picMkLst>
            <pc:docMk/>
            <pc:sldMk cId="689299446" sldId="762"/>
            <ac:picMk id="9" creationId="{F1AD7B93-D93B-E235-39F4-C67F2405AEAA}"/>
          </ac:picMkLst>
        </pc:picChg>
        <pc:picChg chg="mod modCrop">
          <ac:chgData name="Anne Jacobs" userId="7de66a31-9638-4813-9fcd-f82ed8446254" providerId="ADAL" clId="{FDEAE07A-62C2-48E9-9DC9-9FE11CDD7855}" dt="2025-08-18T10:07:04.464" v="1763" actId="1076"/>
          <ac:picMkLst>
            <pc:docMk/>
            <pc:sldMk cId="689299446" sldId="762"/>
            <ac:picMk id="22" creationId="{6D76B8A7-9AB5-759B-056B-14348E2BA95B}"/>
          </ac:picMkLst>
        </pc:picChg>
        <pc:picChg chg="mod modCrop">
          <ac:chgData name="Anne Jacobs" userId="7de66a31-9638-4813-9fcd-f82ed8446254" providerId="ADAL" clId="{FDEAE07A-62C2-48E9-9DC9-9FE11CDD7855}" dt="2025-08-18T10:07:22.816" v="1768" actId="732"/>
          <ac:picMkLst>
            <pc:docMk/>
            <pc:sldMk cId="689299446" sldId="762"/>
            <ac:picMk id="24" creationId="{44A8FBBB-011A-A465-5E66-C5BEF16BFBE9}"/>
          </ac:picMkLst>
        </pc:picChg>
        <pc:picChg chg="del">
          <ac:chgData name="Anne Jacobs" userId="7de66a31-9638-4813-9fcd-f82ed8446254" providerId="ADAL" clId="{FDEAE07A-62C2-48E9-9DC9-9FE11CDD7855}" dt="2025-08-18T09:34:29.368" v="497" actId="478"/>
          <ac:picMkLst>
            <pc:docMk/>
            <pc:sldMk cId="689299446" sldId="762"/>
            <ac:picMk id="26" creationId="{53E5690A-2FE3-595F-135C-37EC6B0BC06F}"/>
          </ac:picMkLst>
        </pc:picChg>
        <pc:picChg chg="del mod">
          <ac:chgData name="Anne Jacobs" userId="7de66a31-9638-4813-9fcd-f82ed8446254" providerId="ADAL" clId="{FDEAE07A-62C2-48E9-9DC9-9FE11CDD7855}" dt="2025-08-18T09:34:30.745" v="499" actId="478"/>
          <ac:picMkLst>
            <pc:docMk/>
            <pc:sldMk cId="689299446" sldId="762"/>
            <ac:picMk id="28" creationId="{626943D7-547F-A99F-C4F3-E738AE7D179C}"/>
          </ac:picMkLst>
        </pc:picChg>
      </pc:sldChg>
      <pc:sldChg chg="addSp modSp mod">
        <pc:chgData name="Anne Jacobs" userId="7de66a31-9638-4813-9fcd-f82ed8446254" providerId="ADAL" clId="{FDEAE07A-62C2-48E9-9DC9-9FE11CDD7855}" dt="2025-08-18T09:38:02.734" v="678" actId="1076"/>
        <pc:sldMkLst>
          <pc:docMk/>
          <pc:sldMk cId="1605233717" sldId="763"/>
        </pc:sldMkLst>
        <pc:spChg chg="add mod">
          <ac:chgData name="Anne Jacobs" userId="7de66a31-9638-4813-9fcd-f82ed8446254" providerId="ADAL" clId="{FDEAE07A-62C2-48E9-9DC9-9FE11CDD7855}" dt="2025-08-18T09:38:02.734" v="678" actId="1076"/>
          <ac:spMkLst>
            <pc:docMk/>
            <pc:sldMk cId="1605233717" sldId="763"/>
            <ac:spMk id="3" creationId="{8C7D4CE4-5B41-5BA9-5DFF-FDC09FDCD056}"/>
          </ac:spMkLst>
        </pc:spChg>
        <pc:spChg chg="mod">
          <ac:chgData name="Anne Jacobs" userId="7de66a31-9638-4813-9fcd-f82ed8446254" providerId="ADAL" clId="{FDEAE07A-62C2-48E9-9DC9-9FE11CDD7855}" dt="2025-08-18T09:37:15.745" v="664" actId="404"/>
          <ac:spMkLst>
            <pc:docMk/>
            <pc:sldMk cId="1605233717" sldId="763"/>
            <ac:spMk id="11" creationId="{D86C8B03-03BC-7D5A-7328-6751175A6FD5}"/>
          </ac:spMkLst>
        </pc:spChg>
        <pc:picChg chg="mod modVis">
          <ac:chgData name="Anne Jacobs" userId="7de66a31-9638-4813-9fcd-f82ed8446254" providerId="ADAL" clId="{FDEAE07A-62C2-48E9-9DC9-9FE11CDD7855}" dt="2025-08-18T09:37:56.925" v="677" actId="1076"/>
          <ac:picMkLst>
            <pc:docMk/>
            <pc:sldMk cId="1605233717" sldId="763"/>
            <ac:picMk id="12" creationId="{739E33AB-923F-1317-527F-63D29327EB62}"/>
          </ac:picMkLst>
        </pc:picChg>
      </pc:sldChg>
      <pc:sldChg chg="delSp modSp del mod modShow">
        <pc:chgData name="Anne Jacobs" userId="7de66a31-9638-4813-9fcd-f82ed8446254" providerId="ADAL" clId="{FDEAE07A-62C2-48E9-9DC9-9FE11CDD7855}" dt="2025-08-18T09:40:23.509" v="838" actId="47"/>
        <pc:sldMkLst>
          <pc:docMk/>
          <pc:sldMk cId="959737391" sldId="765"/>
        </pc:sldMkLst>
        <pc:spChg chg="mod">
          <ac:chgData name="Anne Jacobs" userId="7de66a31-9638-4813-9fcd-f82ed8446254" providerId="ADAL" clId="{FDEAE07A-62C2-48E9-9DC9-9FE11CDD7855}" dt="2025-08-18T09:38:18.042" v="687" actId="20577"/>
          <ac:spMkLst>
            <pc:docMk/>
            <pc:sldMk cId="959737391" sldId="765"/>
            <ac:spMk id="2" creationId="{98BC3C84-18F0-A85D-4ECB-306D14C663D2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7" creationId="{D97AE21E-17F8-9D2A-8A19-9CD65D976A91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8" creationId="{F943FBA9-D0AF-6533-EA38-D94E664E4407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9" creationId="{5A7668F4-2A12-382A-8E86-D5260A5C52D4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10" creationId="{D2BB1D3F-C006-7666-9AE1-FAB5B663026D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12" creationId="{6F65C0A4-CE16-EFD7-AC6B-FE5EA2D51859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14" creationId="{1D1A3D3D-D059-8E34-F715-C40502344393}"/>
          </ac:spMkLst>
        </pc:spChg>
        <pc:spChg chg="mod">
          <ac:chgData name="Anne Jacobs" userId="7de66a31-9638-4813-9fcd-f82ed8446254" providerId="ADAL" clId="{FDEAE07A-62C2-48E9-9DC9-9FE11CDD7855}" dt="2025-08-18T09:28:27.199" v="5" actId="6549"/>
          <ac:spMkLst>
            <pc:docMk/>
            <pc:sldMk cId="959737391" sldId="765"/>
            <ac:spMk id="16" creationId="{4F564AC9-F737-F751-7BF4-FEAE6CCFC965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19" creationId="{FFCC2C4F-F79B-9415-30E6-1E7640798D59}"/>
          </ac:spMkLst>
        </pc:spChg>
        <pc:spChg chg="del">
          <ac:chgData name="Anne Jacobs" userId="7de66a31-9638-4813-9fcd-f82ed8446254" providerId="ADAL" clId="{FDEAE07A-62C2-48E9-9DC9-9FE11CDD7855}" dt="2025-08-18T09:28:18.899" v="1" actId="478"/>
          <ac:spMkLst>
            <pc:docMk/>
            <pc:sldMk cId="959737391" sldId="765"/>
            <ac:spMk id="21" creationId="{32B27522-4BE4-9032-A6C3-5D92CC31778D}"/>
          </ac:spMkLst>
        </pc:spChg>
        <pc:spChg chg="del">
          <ac:chgData name="Anne Jacobs" userId="7de66a31-9638-4813-9fcd-f82ed8446254" providerId="ADAL" clId="{FDEAE07A-62C2-48E9-9DC9-9FE11CDD7855}" dt="2025-08-18T09:28:15.544" v="0" actId="478"/>
          <ac:spMkLst>
            <pc:docMk/>
            <pc:sldMk cId="959737391" sldId="765"/>
            <ac:spMk id="22" creationId="{96A665AD-707D-F63C-721F-795C02A37A04}"/>
          </ac:spMkLst>
        </pc:spChg>
        <pc:spChg chg="del">
          <ac:chgData name="Anne Jacobs" userId="7de66a31-9638-4813-9fcd-f82ed8446254" providerId="ADAL" clId="{FDEAE07A-62C2-48E9-9DC9-9FE11CDD7855}" dt="2025-08-18T09:28:15.544" v="0" actId="478"/>
          <ac:spMkLst>
            <pc:docMk/>
            <pc:sldMk cId="959737391" sldId="765"/>
            <ac:spMk id="23" creationId="{516811CE-B1F1-F7B1-3D55-929912D43C45}"/>
          </ac:spMkLst>
        </pc:spChg>
        <pc:spChg chg="del">
          <ac:chgData name="Anne Jacobs" userId="7de66a31-9638-4813-9fcd-f82ed8446254" providerId="ADAL" clId="{FDEAE07A-62C2-48E9-9DC9-9FE11CDD7855}" dt="2025-08-18T09:28:18.899" v="1" actId="478"/>
          <ac:spMkLst>
            <pc:docMk/>
            <pc:sldMk cId="959737391" sldId="765"/>
            <ac:spMk id="24" creationId="{6FB9E942-89CE-174F-6A91-FA6EC1771321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26" creationId="{AD9736AF-7B3A-C15C-37C0-F43A81A38481}"/>
          </ac:spMkLst>
        </pc:spChg>
        <pc:spChg chg="mod">
          <ac:chgData name="Anne Jacobs" userId="7de66a31-9638-4813-9fcd-f82ed8446254" providerId="ADAL" clId="{FDEAE07A-62C2-48E9-9DC9-9FE11CDD7855}" dt="2025-08-18T09:28:24.340" v="2" actId="1076"/>
          <ac:spMkLst>
            <pc:docMk/>
            <pc:sldMk cId="959737391" sldId="765"/>
            <ac:spMk id="27" creationId="{B9CAEDA9-17B1-EE31-BAC1-DA6B6A0B023A}"/>
          </ac:spMkLst>
        </pc:spChg>
      </pc:sldChg>
      <pc:sldChg chg="del">
        <pc:chgData name="Anne Jacobs" userId="7de66a31-9638-4813-9fcd-f82ed8446254" providerId="ADAL" clId="{FDEAE07A-62C2-48E9-9DC9-9FE11CDD7855}" dt="2025-08-18T09:28:34.053" v="8" actId="47"/>
        <pc:sldMkLst>
          <pc:docMk/>
          <pc:sldMk cId="2341968826" sldId="766"/>
        </pc:sldMkLst>
      </pc:sldChg>
      <pc:sldChg chg="add del">
        <pc:chgData name="Anne Jacobs" userId="7de66a31-9638-4813-9fcd-f82ed8446254" providerId="ADAL" clId="{FDEAE07A-62C2-48E9-9DC9-9FE11CDD7855}" dt="2025-08-18T09:38:06.202" v="679" actId="47"/>
        <pc:sldMkLst>
          <pc:docMk/>
          <pc:sldMk cId="2917767636" sldId="767"/>
        </pc:sldMkLst>
      </pc:sldChg>
      <pc:sldChg chg="delSp add del mod">
        <pc:chgData name="Anne Jacobs" userId="7de66a31-9638-4813-9fcd-f82ed8446254" providerId="ADAL" clId="{FDEAE07A-62C2-48E9-9DC9-9FE11CDD7855}" dt="2025-08-18T10:07:45.559" v="1771" actId="478"/>
        <pc:sldMkLst>
          <pc:docMk/>
          <pc:sldMk cId="2051190409" sldId="768"/>
        </pc:sldMkLst>
        <pc:spChg chg="del">
          <ac:chgData name="Anne Jacobs" userId="7de66a31-9638-4813-9fcd-f82ed8446254" providerId="ADAL" clId="{FDEAE07A-62C2-48E9-9DC9-9FE11CDD7855}" dt="2025-08-18T10:07:45.559" v="1771" actId="478"/>
          <ac:spMkLst>
            <pc:docMk/>
            <pc:sldMk cId="2051190409" sldId="768"/>
            <ac:spMk id="2" creationId="{8BFB7116-8517-CE3C-0550-8AC93DF72756}"/>
          </ac:spMkLst>
        </pc:spChg>
      </pc:sldChg>
      <pc:sldChg chg="addSp modSp mod">
        <pc:chgData name="Anne Jacobs" userId="7de66a31-9638-4813-9fcd-f82ed8446254" providerId="ADAL" clId="{FDEAE07A-62C2-48E9-9DC9-9FE11CDD7855}" dt="2025-08-18T09:38:50.399" v="715" actId="1076"/>
        <pc:sldMkLst>
          <pc:docMk/>
          <pc:sldMk cId="3153463546" sldId="770"/>
        </pc:sldMkLst>
        <pc:spChg chg="add mod">
          <ac:chgData name="Anne Jacobs" userId="7de66a31-9638-4813-9fcd-f82ed8446254" providerId="ADAL" clId="{FDEAE07A-62C2-48E9-9DC9-9FE11CDD7855}" dt="2025-08-18T09:38:43.929" v="713" actId="20577"/>
          <ac:spMkLst>
            <pc:docMk/>
            <pc:sldMk cId="3153463546" sldId="770"/>
            <ac:spMk id="2" creationId="{A5074DD7-C1E1-8EE3-CD40-4FDAD0C759F5}"/>
          </ac:spMkLst>
        </pc:spChg>
        <pc:grpChg chg="mod">
          <ac:chgData name="Anne Jacobs" userId="7de66a31-9638-4813-9fcd-f82ed8446254" providerId="ADAL" clId="{FDEAE07A-62C2-48E9-9DC9-9FE11CDD7855}" dt="2025-08-18T09:38:50.399" v="715" actId="1076"/>
          <ac:grpSpMkLst>
            <pc:docMk/>
            <pc:sldMk cId="3153463546" sldId="770"/>
            <ac:grpSpMk id="18" creationId="{58D91386-D4C5-1B90-01BB-EC26F3659891}"/>
          </ac:grpSpMkLst>
        </pc:grpChg>
      </pc:sldChg>
      <pc:sldChg chg="del">
        <pc:chgData name="Anne Jacobs" userId="7de66a31-9638-4813-9fcd-f82ed8446254" providerId="ADAL" clId="{FDEAE07A-62C2-48E9-9DC9-9FE11CDD7855}" dt="2025-08-18T09:40:32.450" v="839" actId="47"/>
        <pc:sldMkLst>
          <pc:docMk/>
          <pc:sldMk cId="1522043180" sldId="773"/>
        </pc:sldMkLst>
      </pc:sldChg>
      <pc:sldChg chg="addSp modSp mod modNotesTx">
        <pc:chgData name="Anne Jacobs" userId="7de66a31-9638-4813-9fcd-f82ed8446254" providerId="ADAL" clId="{FDEAE07A-62C2-48E9-9DC9-9FE11CDD7855}" dt="2025-08-18T09:39:37.451" v="768" actId="20577"/>
        <pc:sldMkLst>
          <pc:docMk/>
          <pc:sldMk cId="207676344" sldId="774"/>
        </pc:sldMkLst>
        <pc:spChg chg="add mod">
          <ac:chgData name="Anne Jacobs" userId="7de66a31-9638-4813-9fcd-f82ed8446254" providerId="ADAL" clId="{FDEAE07A-62C2-48E9-9DC9-9FE11CDD7855}" dt="2025-08-18T09:39:28.618" v="755" actId="1076"/>
          <ac:spMkLst>
            <pc:docMk/>
            <pc:sldMk cId="207676344" sldId="774"/>
            <ac:spMk id="2" creationId="{6C6C354D-2449-39B7-EBCB-171F572C2C7D}"/>
          </ac:spMkLst>
        </pc:spChg>
      </pc:sldChg>
      <pc:sldChg chg="modNotesTx">
        <pc:chgData name="Anne Jacobs" userId="7de66a31-9638-4813-9fcd-f82ed8446254" providerId="ADAL" clId="{FDEAE07A-62C2-48E9-9DC9-9FE11CDD7855}" dt="2025-08-18T09:39:42.664" v="796" actId="20577"/>
        <pc:sldMkLst>
          <pc:docMk/>
          <pc:sldMk cId="1295208777" sldId="775"/>
        </pc:sldMkLst>
      </pc:sldChg>
      <pc:sldChg chg="modNotesTx">
        <pc:chgData name="Anne Jacobs" userId="7de66a31-9638-4813-9fcd-f82ed8446254" providerId="ADAL" clId="{FDEAE07A-62C2-48E9-9DC9-9FE11CDD7855}" dt="2025-08-18T09:40:13.235" v="819" actId="20577"/>
        <pc:sldMkLst>
          <pc:docMk/>
          <pc:sldMk cId="2083575562" sldId="776"/>
        </pc:sldMkLst>
      </pc:sldChg>
      <pc:sldChg chg="del">
        <pc:chgData name="Anne Jacobs" userId="7de66a31-9638-4813-9fcd-f82ed8446254" providerId="ADAL" clId="{FDEAE07A-62C2-48E9-9DC9-9FE11CDD7855}" dt="2025-08-18T09:39:48.193" v="797" actId="47"/>
        <pc:sldMkLst>
          <pc:docMk/>
          <pc:sldMk cId="2592671841" sldId="777"/>
        </pc:sldMkLst>
      </pc:sldChg>
      <pc:sldChg chg="addSp delSp modSp mod">
        <pc:chgData name="Anne Jacobs" userId="7de66a31-9638-4813-9fcd-f82ed8446254" providerId="ADAL" clId="{FDEAE07A-62C2-48E9-9DC9-9FE11CDD7855}" dt="2025-08-18T10:07:58.751" v="1774"/>
        <pc:sldMkLst>
          <pc:docMk/>
          <pc:sldMk cId="378182479" sldId="780"/>
        </pc:sldMkLst>
        <pc:spChg chg="del">
          <ac:chgData name="Anne Jacobs" userId="7de66a31-9638-4813-9fcd-f82ed8446254" providerId="ADAL" clId="{FDEAE07A-62C2-48E9-9DC9-9FE11CDD7855}" dt="2025-08-18T10:07:58.406" v="1773" actId="478"/>
          <ac:spMkLst>
            <pc:docMk/>
            <pc:sldMk cId="378182479" sldId="780"/>
            <ac:spMk id="3" creationId="{C2A9447F-03D0-C39A-BEAD-55FEEECEF134}"/>
          </ac:spMkLst>
        </pc:spChg>
        <pc:spChg chg="add mod">
          <ac:chgData name="Anne Jacobs" userId="7de66a31-9638-4813-9fcd-f82ed8446254" providerId="ADAL" clId="{FDEAE07A-62C2-48E9-9DC9-9FE11CDD7855}" dt="2025-08-18T10:07:55.421" v="1772"/>
          <ac:spMkLst>
            <pc:docMk/>
            <pc:sldMk cId="378182479" sldId="780"/>
            <ac:spMk id="4" creationId="{AD3F21DC-DD6B-24CF-63D1-798A58DB0742}"/>
          </ac:spMkLst>
        </pc:spChg>
        <pc:spChg chg="add mod">
          <ac:chgData name="Anne Jacobs" userId="7de66a31-9638-4813-9fcd-f82ed8446254" providerId="ADAL" clId="{FDEAE07A-62C2-48E9-9DC9-9FE11CDD7855}" dt="2025-08-18T10:07:58.751" v="1774"/>
          <ac:spMkLst>
            <pc:docMk/>
            <pc:sldMk cId="378182479" sldId="780"/>
            <ac:spMk id="10" creationId="{41DAD049-7B61-B67C-CA72-BA875C18F830}"/>
          </ac:spMkLst>
        </pc:spChg>
      </pc:sldChg>
      <pc:sldChg chg="del">
        <pc:chgData name="Anne Jacobs" userId="7de66a31-9638-4813-9fcd-f82ed8446254" providerId="ADAL" clId="{FDEAE07A-62C2-48E9-9DC9-9FE11CDD7855}" dt="2025-08-18T09:44:48.899" v="1078" actId="47"/>
        <pc:sldMkLst>
          <pc:docMk/>
          <pc:sldMk cId="3617354570" sldId="787"/>
        </pc:sldMkLst>
      </pc:sldChg>
      <pc:sldChg chg="del">
        <pc:chgData name="Anne Jacobs" userId="7de66a31-9638-4813-9fcd-f82ed8446254" providerId="ADAL" clId="{FDEAE07A-62C2-48E9-9DC9-9FE11CDD7855}" dt="2025-08-18T09:48:17.973" v="1216" actId="47"/>
        <pc:sldMkLst>
          <pc:docMk/>
          <pc:sldMk cId="2618435892" sldId="789"/>
        </pc:sldMkLst>
      </pc:sldChg>
      <pc:sldChg chg="addSp modSp mod modAnim">
        <pc:chgData name="Anne Jacobs" userId="7de66a31-9638-4813-9fcd-f82ed8446254" providerId="ADAL" clId="{FDEAE07A-62C2-48E9-9DC9-9FE11CDD7855}" dt="2025-08-18T09:49:49.965" v="1348" actId="1076"/>
        <pc:sldMkLst>
          <pc:docMk/>
          <pc:sldMk cId="1807023310" sldId="790"/>
        </pc:sldMkLst>
        <pc:spChg chg="mod">
          <ac:chgData name="Anne Jacobs" userId="7de66a31-9638-4813-9fcd-f82ed8446254" providerId="ADAL" clId="{FDEAE07A-62C2-48E9-9DC9-9FE11CDD7855}" dt="2025-08-18T09:49:00.425" v="1250" actId="14100"/>
          <ac:spMkLst>
            <pc:docMk/>
            <pc:sldMk cId="1807023310" sldId="790"/>
            <ac:spMk id="2" creationId="{1BEE3B94-A95C-D45F-9735-0287EE9ECAEB}"/>
          </ac:spMkLst>
        </pc:spChg>
        <pc:spChg chg="mod">
          <ac:chgData name="Anne Jacobs" userId="7de66a31-9638-4813-9fcd-f82ed8446254" providerId="ADAL" clId="{FDEAE07A-62C2-48E9-9DC9-9FE11CDD7855}" dt="2025-08-18T09:49:07.741" v="1252" actId="1076"/>
          <ac:spMkLst>
            <pc:docMk/>
            <pc:sldMk cId="1807023310" sldId="790"/>
            <ac:spMk id="3" creationId="{B1AA8272-5A78-695A-D141-FA0794C1A551}"/>
          </ac:spMkLst>
        </pc:spChg>
        <pc:spChg chg="mod">
          <ac:chgData name="Anne Jacobs" userId="7de66a31-9638-4813-9fcd-f82ed8446254" providerId="ADAL" clId="{FDEAE07A-62C2-48E9-9DC9-9FE11CDD7855}" dt="2025-08-18T09:49:07.741" v="1252" actId="1076"/>
          <ac:spMkLst>
            <pc:docMk/>
            <pc:sldMk cId="1807023310" sldId="790"/>
            <ac:spMk id="4" creationId="{2B461987-EB3C-6BB4-B20B-3251BCC9F162}"/>
          </ac:spMkLst>
        </pc:spChg>
        <pc:spChg chg="mod">
          <ac:chgData name="Anne Jacobs" userId="7de66a31-9638-4813-9fcd-f82ed8446254" providerId="ADAL" clId="{FDEAE07A-62C2-48E9-9DC9-9FE11CDD7855}" dt="2025-08-18T09:49:07.741" v="1252" actId="1076"/>
          <ac:spMkLst>
            <pc:docMk/>
            <pc:sldMk cId="1807023310" sldId="790"/>
            <ac:spMk id="6" creationId="{20D03C0D-44B9-AD26-EE29-1067B93C871C}"/>
          </ac:spMkLst>
        </pc:spChg>
        <pc:spChg chg="add mod">
          <ac:chgData name="Anne Jacobs" userId="7de66a31-9638-4813-9fcd-f82ed8446254" providerId="ADAL" clId="{FDEAE07A-62C2-48E9-9DC9-9FE11CDD7855}" dt="2025-08-18T09:49:49.965" v="1348" actId="1076"/>
          <ac:spMkLst>
            <pc:docMk/>
            <pc:sldMk cId="1807023310" sldId="790"/>
            <ac:spMk id="14" creationId="{61DC484D-ECE7-E695-C196-9B4403F093E9}"/>
          </ac:spMkLst>
        </pc:spChg>
        <pc:picChg chg="mod modVis">
          <ac:chgData name="Anne Jacobs" userId="7de66a31-9638-4813-9fcd-f82ed8446254" providerId="ADAL" clId="{FDEAE07A-62C2-48E9-9DC9-9FE11CDD7855}" dt="2025-08-18T09:49:08.812" v="1253" actId="14429"/>
          <ac:picMkLst>
            <pc:docMk/>
            <pc:sldMk cId="1807023310" sldId="790"/>
            <ac:picMk id="12" creationId="{D39A48BF-64F5-04B9-3FDA-5D8C558B4FC9}"/>
          </ac:picMkLst>
        </pc:picChg>
      </pc:sldChg>
      <pc:sldChg chg="delSp modSp mod">
        <pc:chgData name="Anne Jacobs" userId="7de66a31-9638-4813-9fcd-f82ed8446254" providerId="ADAL" clId="{FDEAE07A-62C2-48E9-9DC9-9FE11CDD7855}" dt="2025-08-18T09:34:02.616" v="495" actId="1076"/>
        <pc:sldMkLst>
          <pc:docMk/>
          <pc:sldMk cId="1856996" sldId="796"/>
        </pc:sldMkLst>
        <pc:spChg chg="del">
          <ac:chgData name="Anne Jacobs" userId="7de66a31-9638-4813-9fcd-f82ed8446254" providerId="ADAL" clId="{FDEAE07A-62C2-48E9-9DC9-9FE11CDD7855}" dt="2025-08-18T09:33:00.187" v="461" actId="478"/>
          <ac:spMkLst>
            <pc:docMk/>
            <pc:sldMk cId="1856996" sldId="796"/>
            <ac:spMk id="2" creationId="{5181BB77-AB6B-5139-7CF6-A3B7FA8C9EC9}"/>
          </ac:spMkLst>
        </pc:spChg>
        <pc:spChg chg="mod">
          <ac:chgData name="Anne Jacobs" userId="7de66a31-9638-4813-9fcd-f82ed8446254" providerId="ADAL" clId="{FDEAE07A-62C2-48E9-9DC9-9FE11CDD7855}" dt="2025-08-18T09:33:47.390" v="492" actId="1076"/>
          <ac:spMkLst>
            <pc:docMk/>
            <pc:sldMk cId="1856996" sldId="796"/>
            <ac:spMk id="6" creationId="{388DABF2-88DE-4A66-87DC-D8B92CDFFF31}"/>
          </ac:spMkLst>
        </pc:spChg>
        <pc:spChg chg="mod">
          <ac:chgData name="Anne Jacobs" userId="7de66a31-9638-4813-9fcd-f82ed8446254" providerId="ADAL" clId="{FDEAE07A-62C2-48E9-9DC9-9FE11CDD7855}" dt="2025-08-18T09:34:02.616" v="495" actId="1076"/>
          <ac:spMkLst>
            <pc:docMk/>
            <pc:sldMk cId="1856996" sldId="796"/>
            <ac:spMk id="10" creationId="{C0C6D9B2-3053-3EB9-52C7-EEBC9D42B8E5}"/>
          </ac:spMkLst>
        </pc:spChg>
        <pc:spChg chg="mod">
          <ac:chgData name="Anne Jacobs" userId="7de66a31-9638-4813-9fcd-f82ed8446254" providerId="ADAL" clId="{FDEAE07A-62C2-48E9-9DC9-9FE11CDD7855}" dt="2025-08-18T09:34:02.616" v="495" actId="1076"/>
          <ac:spMkLst>
            <pc:docMk/>
            <pc:sldMk cId="1856996" sldId="796"/>
            <ac:spMk id="14" creationId="{5F1A8CB8-DDB3-52B2-E0F1-8FA1360A8913}"/>
          </ac:spMkLst>
        </pc:spChg>
      </pc:sldChg>
      <pc:sldChg chg="del">
        <pc:chgData name="Anne Jacobs" userId="7de66a31-9638-4813-9fcd-f82ed8446254" providerId="ADAL" clId="{FDEAE07A-62C2-48E9-9DC9-9FE11CDD7855}" dt="2025-08-18T09:37:41.978" v="670" actId="47"/>
        <pc:sldMkLst>
          <pc:docMk/>
          <pc:sldMk cId="465894402" sldId="800"/>
        </pc:sldMkLst>
      </pc:sldChg>
      <pc:sldChg chg="addSp modSp">
        <pc:chgData name="Anne Jacobs" userId="7de66a31-9638-4813-9fcd-f82ed8446254" providerId="ADAL" clId="{FDEAE07A-62C2-48E9-9DC9-9FE11CDD7855}" dt="2025-08-18T09:40:02.853" v="799"/>
        <pc:sldMkLst>
          <pc:docMk/>
          <pc:sldMk cId="1387015733" sldId="804"/>
        </pc:sldMkLst>
        <pc:spChg chg="add mod">
          <ac:chgData name="Anne Jacobs" userId="7de66a31-9638-4813-9fcd-f82ed8446254" providerId="ADAL" clId="{FDEAE07A-62C2-48E9-9DC9-9FE11CDD7855}" dt="2025-08-18T09:39:57.663" v="798"/>
          <ac:spMkLst>
            <pc:docMk/>
            <pc:sldMk cId="1387015733" sldId="804"/>
            <ac:spMk id="4" creationId="{A3C8414D-A7F8-A2FE-B00E-7BD7989F0765}"/>
          </ac:spMkLst>
        </pc:spChg>
        <pc:spChg chg="add mod">
          <ac:chgData name="Anne Jacobs" userId="7de66a31-9638-4813-9fcd-f82ed8446254" providerId="ADAL" clId="{FDEAE07A-62C2-48E9-9DC9-9FE11CDD7855}" dt="2025-08-18T09:39:57.663" v="798"/>
          <ac:spMkLst>
            <pc:docMk/>
            <pc:sldMk cId="1387015733" sldId="804"/>
            <ac:spMk id="7" creationId="{07922464-B561-8928-FD08-3696E846EE97}"/>
          </ac:spMkLst>
        </pc:spChg>
        <pc:spChg chg="add mod">
          <ac:chgData name="Anne Jacobs" userId="7de66a31-9638-4813-9fcd-f82ed8446254" providerId="ADAL" clId="{FDEAE07A-62C2-48E9-9DC9-9FE11CDD7855}" dt="2025-08-18T09:39:57.663" v="798"/>
          <ac:spMkLst>
            <pc:docMk/>
            <pc:sldMk cId="1387015733" sldId="804"/>
            <ac:spMk id="12" creationId="{E52F266F-F2BC-9B01-4297-BDDD78B8309C}"/>
          </ac:spMkLst>
        </pc:spChg>
        <pc:spChg chg="add mod">
          <ac:chgData name="Anne Jacobs" userId="7de66a31-9638-4813-9fcd-f82ed8446254" providerId="ADAL" clId="{FDEAE07A-62C2-48E9-9DC9-9FE11CDD7855}" dt="2025-08-18T09:40:02.853" v="799"/>
          <ac:spMkLst>
            <pc:docMk/>
            <pc:sldMk cId="1387015733" sldId="804"/>
            <ac:spMk id="13" creationId="{AB4A9C75-A409-6E92-7B29-0812F36B27D7}"/>
          </ac:spMkLst>
        </pc:spChg>
      </pc:sldChg>
      <pc:sldChg chg="del">
        <pc:chgData name="Anne Jacobs" userId="7de66a31-9638-4813-9fcd-f82ed8446254" providerId="ADAL" clId="{FDEAE07A-62C2-48E9-9DC9-9FE11CDD7855}" dt="2025-08-18T09:40:43.059" v="840" actId="47"/>
        <pc:sldMkLst>
          <pc:docMk/>
          <pc:sldMk cId="1997382203" sldId="805"/>
        </pc:sldMkLst>
      </pc:sldChg>
      <pc:sldChg chg="del">
        <pc:chgData name="Anne Jacobs" userId="7de66a31-9638-4813-9fcd-f82ed8446254" providerId="ADAL" clId="{FDEAE07A-62C2-48E9-9DC9-9FE11CDD7855}" dt="2025-08-18T09:35:36.203" v="607" actId="47"/>
        <pc:sldMkLst>
          <pc:docMk/>
          <pc:sldMk cId="1665397750" sldId="807"/>
        </pc:sldMkLst>
      </pc:sldChg>
      <pc:sldChg chg="del">
        <pc:chgData name="Anne Jacobs" userId="7de66a31-9638-4813-9fcd-f82ed8446254" providerId="ADAL" clId="{FDEAE07A-62C2-48E9-9DC9-9FE11CDD7855}" dt="2025-08-18T09:38:09.245" v="680" actId="47"/>
        <pc:sldMkLst>
          <pc:docMk/>
          <pc:sldMk cId="2188522937" sldId="808"/>
        </pc:sldMkLst>
      </pc:sldChg>
      <pc:sldChg chg="del">
        <pc:chgData name="Anne Jacobs" userId="7de66a31-9638-4813-9fcd-f82ed8446254" providerId="ADAL" clId="{FDEAE07A-62C2-48E9-9DC9-9FE11CDD7855}" dt="2025-08-18T09:40:44.627" v="841" actId="47"/>
        <pc:sldMkLst>
          <pc:docMk/>
          <pc:sldMk cId="2685731412" sldId="809"/>
        </pc:sldMkLst>
      </pc:sldChg>
      <pc:sldChg chg="del">
        <pc:chgData name="Anne Jacobs" userId="7de66a31-9638-4813-9fcd-f82ed8446254" providerId="ADAL" clId="{FDEAE07A-62C2-48E9-9DC9-9FE11CDD7855}" dt="2025-08-18T09:40:48.445" v="843" actId="47"/>
        <pc:sldMkLst>
          <pc:docMk/>
          <pc:sldMk cId="2773041423" sldId="810"/>
        </pc:sldMkLst>
      </pc:sldChg>
      <pc:sldChg chg="del">
        <pc:chgData name="Anne Jacobs" userId="7de66a31-9638-4813-9fcd-f82ed8446254" providerId="ADAL" clId="{FDEAE07A-62C2-48E9-9DC9-9FE11CDD7855}" dt="2025-08-18T09:48:13.513" v="1215" actId="47"/>
        <pc:sldMkLst>
          <pc:docMk/>
          <pc:sldMk cId="664924640" sldId="816"/>
        </pc:sldMkLst>
      </pc:sldChg>
      <pc:sldChg chg="del">
        <pc:chgData name="Anne Jacobs" userId="7de66a31-9638-4813-9fcd-f82ed8446254" providerId="ADAL" clId="{FDEAE07A-62C2-48E9-9DC9-9FE11CDD7855}" dt="2025-08-18T09:48:28.186" v="1217" actId="47"/>
        <pc:sldMkLst>
          <pc:docMk/>
          <pc:sldMk cId="3349297229" sldId="818"/>
        </pc:sldMkLst>
      </pc:sldChg>
      <pc:sldChg chg="addSp delSp modSp mod">
        <pc:chgData name="Anne Jacobs" userId="7de66a31-9638-4813-9fcd-f82ed8446254" providerId="ADAL" clId="{FDEAE07A-62C2-48E9-9DC9-9FE11CDD7855}" dt="2025-08-18T09:46:57.596" v="1129" actId="404"/>
        <pc:sldMkLst>
          <pc:docMk/>
          <pc:sldMk cId="1138736697" sldId="820"/>
        </pc:sldMkLst>
        <pc:spChg chg="add mod">
          <ac:chgData name="Anne Jacobs" userId="7de66a31-9638-4813-9fcd-f82ed8446254" providerId="ADAL" clId="{FDEAE07A-62C2-48E9-9DC9-9FE11CDD7855}" dt="2025-08-18T09:45:42.580" v="1096" actId="14100"/>
          <ac:spMkLst>
            <pc:docMk/>
            <pc:sldMk cId="1138736697" sldId="820"/>
            <ac:spMk id="3" creationId="{9945031B-7C69-C11B-B832-498C198951EC}"/>
          </ac:spMkLst>
        </pc:spChg>
        <pc:spChg chg="add mod">
          <ac:chgData name="Anne Jacobs" userId="7de66a31-9638-4813-9fcd-f82ed8446254" providerId="ADAL" clId="{FDEAE07A-62C2-48E9-9DC9-9FE11CDD7855}" dt="2025-08-18T09:46:02.669" v="1103" actId="14100"/>
          <ac:spMkLst>
            <pc:docMk/>
            <pc:sldMk cId="1138736697" sldId="820"/>
            <ac:spMk id="5" creationId="{B480D482-9D78-BF7D-B67F-B99ADE3CEEA3}"/>
          </ac:spMkLst>
        </pc:spChg>
        <pc:spChg chg="add mod">
          <ac:chgData name="Anne Jacobs" userId="7de66a31-9638-4813-9fcd-f82ed8446254" providerId="ADAL" clId="{FDEAE07A-62C2-48E9-9DC9-9FE11CDD7855}" dt="2025-08-18T09:45:57.898" v="1101" actId="122"/>
          <ac:spMkLst>
            <pc:docMk/>
            <pc:sldMk cId="1138736697" sldId="820"/>
            <ac:spMk id="7" creationId="{12085139-9D02-A807-8ECB-30E68CDEBF80}"/>
          </ac:spMkLst>
        </pc:spChg>
        <pc:spChg chg="add mod">
          <ac:chgData name="Anne Jacobs" userId="7de66a31-9638-4813-9fcd-f82ed8446254" providerId="ADAL" clId="{FDEAE07A-62C2-48E9-9DC9-9FE11CDD7855}" dt="2025-08-18T09:46:42.301" v="1121" actId="113"/>
          <ac:spMkLst>
            <pc:docMk/>
            <pc:sldMk cId="1138736697" sldId="820"/>
            <ac:spMk id="10" creationId="{53D7567E-0BC5-D0E2-8228-3542CC7E0EA1}"/>
          </ac:spMkLst>
        </pc:spChg>
        <pc:spChg chg="add mod">
          <ac:chgData name="Anne Jacobs" userId="7de66a31-9638-4813-9fcd-f82ed8446254" providerId="ADAL" clId="{FDEAE07A-62C2-48E9-9DC9-9FE11CDD7855}" dt="2025-08-18T09:46:57.596" v="1129" actId="404"/>
          <ac:spMkLst>
            <pc:docMk/>
            <pc:sldMk cId="1138736697" sldId="820"/>
            <ac:spMk id="12" creationId="{3783DB79-7D59-0F9F-3E9F-374C02A24158}"/>
          </ac:spMkLst>
        </pc:spChg>
        <pc:picChg chg="add del mod">
          <ac:chgData name="Anne Jacobs" userId="7de66a31-9638-4813-9fcd-f82ed8446254" providerId="ADAL" clId="{FDEAE07A-62C2-48E9-9DC9-9FE11CDD7855}" dt="2025-08-18T09:45:40.095" v="1095" actId="478"/>
          <ac:picMkLst>
            <pc:docMk/>
            <pc:sldMk cId="1138736697" sldId="820"/>
            <ac:picMk id="9" creationId="{EA5B6F9C-D4BC-A247-C56B-D03F9BB19180}"/>
          </ac:picMkLst>
        </pc:picChg>
      </pc:sldChg>
      <pc:sldChg chg="addSp modSp mod">
        <pc:chgData name="Anne Jacobs" userId="7de66a31-9638-4813-9fcd-f82ed8446254" providerId="ADAL" clId="{FDEAE07A-62C2-48E9-9DC9-9FE11CDD7855}" dt="2025-08-18T09:48:11.598" v="1214" actId="1076"/>
        <pc:sldMkLst>
          <pc:docMk/>
          <pc:sldMk cId="4020753602" sldId="821"/>
        </pc:sldMkLst>
        <pc:spChg chg="add mod">
          <ac:chgData name="Anne Jacobs" userId="7de66a31-9638-4813-9fcd-f82ed8446254" providerId="ADAL" clId="{FDEAE07A-62C2-48E9-9DC9-9FE11CDD7855}" dt="2025-08-18T09:48:11.598" v="1214" actId="1076"/>
          <ac:spMkLst>
            <pc:docMk/>
            <pc:sldMk cId="4020753602" sldId="821"/>
            <ac:spMk id="3" creationId="{314BBBE9-60DD-2D85-B7F2-680259988748}"/>
          </ac:spMkLst>
        </pc:spChg>
        <pc:spChg chg="add mod">
          <ac:chgData name="Anne Jacobs" userId="7de66a31-9638-4813-9fcd-f82ed8446254" providerId="ADAL" clId="{FDEAE07A-62C2-48E9-9DC9-9FE11CDD7855}" dt="2025-08-18T09:48:11.598" v="1214" actId="1076"/>
          <ac:spMkLst>
            <pc:docMk/>
            <pc:sldMk cId="4020753602" sldId="821"/>
            <ac:spMk id="4" creationId="{34CEA979-95F3-399D-00BC-3B9B8BFD0B95}"/>
          </ac:spMkLst>
        </pc:spChg>
      </pc:sldChg>
      <pc:sldChg chg="del">
        <pc:chgData name="Anne Jacobs" userId="7de66a31-9638-4813-9fcd-f82ed8446254" providerId="ADAL" clId="{FDEAE07A-62C2-48E9-9DC9-9FE11CDD7855}" dt="2025-08-18T09:40:47.715" v="842" actId="47"/>
        <pc:sldMkLst>
          <pc:docMk/>
          <pc:sldMk cId="2824375251" sldId="823"/>
        </pc:sldMkLst>
      </pc:sldChg>
      <pc:sldChg chg="del">
        <pc:chgData name="Anne Jacobs" userId="7de66a31-9638-4813-9fcd-f82ed8446254" providerId="ADAL" clId="{FDEAE07A-62C2-48E9-9DC9-9FE11CDD7855}" dt="2025-08-18T09:38:59.594" v="716" actId="47"/>
        <pc:sldMkLst>
          <pc:docMk/>
          <pc:sldMk cId="4217419609" sldId="824"/>
        </pc:sldMkLst>
      </pc:sldChg>
      <pc:sldChg chg="del">
        <pc:chgData name="Anne Jacobs" userId="7de66a31-9638-4813-9fcd-f82ed8446254" providerId="ADAL" clId="{FDEAE07A-62C2-48E9-9DC9-9FE11CDD7855}" dt="2025-08-18T10:09:11.078" v="1797" actId="47"/>
        <pc:sldMkLst>
          <pc:docMk/>
          <pc:sldMk cId="3191806485" sldId="825"/>
        </pc:sldMkLst>
      </pc:sldChg>
      <pc:sldChg chg="addSp delSp modSp add mod modShow">
        <pc:chgData name="Anne Jacobs" userId="7de66a31-9638-4813-9fcd-f82ed8446254" providerId="ADAL" clId="{FDEAE07A-62C2-48E9-9DC9-9FE11CDD7855}" dt="2025-08-18T10:08:39.961" v="1786"/>
        <pc:sldMkLst>
          <pc:docMk/>
          <pc:sldMk cId="3228218331" sldId="826"/>
        </pc:sldMkLst>
        <pc:spChg chg="del">
          <ac:chgData name="Anne Jacobs" userId="7de66a31-9638-4813-9fcd-f82ed8446254" providerId="ADAL" clId="{FDEAE07A-62C2-48E9-9DC9-9FE11CDD7855}" dt="2025-08-18T10:08:39.673" v="1785" actId="478"/>
          <ac:spMkLst>
            <pc:docMk/>
            <pc:sldMk cId="3228218331" sldId="826"/>
            <ac:spMk id="5" creationId="{EBF2A5C6-AFD9-D7E8-ABCF-F760A0EAFAA4}"/>
          </ac:spMkLst>
        </pc:spChg>
        <pc:spChg chg="add mod">
          <ac:chgData name="Anne Jacobs" userId="7de66a31-9638-4813-9fcd-f82ed8446254" providerId="ADAL" clId="{FDEAE07A-62C2-48E9-9DC9-9FE11CDD7855}" dt="2025-08-18T10:08:37.075" v="1784"/>
          <ac:spMkLst>
            <pc:docMk/>
            <pc:sldMk cId="3228218331" sldId="826"/>
            <ac:spMk id="6" creationId="{4CBE4D1D-F139-76CE-1320-6278FEC6FD57}"/>
          </ac:spMkLst>
        </pc:spChg>
        <pc:spChg chg="add mod">
          <ac:chgData name="Anne Jacobs" userId="7de66a31-9638-4813-9fcd-f82ed8446254" providerId="ADAL" clId="{FDEAE07A-62C2-48E9-9DC9-9FE11CDD7855}" dt="2025-08-18T10:08:39.961" v="1786"/>
          <ac:spMkLst>
            <pc:docMk/>
            <pc:sldMk cId="3228218331" sldId="826"/>
            <ac:spMk id="7" creationId="{09637833-9F28-8D23-59B9-1F1A40BB2AD9}"/>
          </ac:spMkLst>
        </pc:spChg>
      </pc:sldChg>
      <pc:sldChg chg="del">
        <pc:chgData name="Anne Jacobs" userId="7de66a31-9638-4813-9fcd-f82ed8446254" providerId="ADAL" clId="{FDEAE07A-62C2-48E9-9DC9-9FE11CDD7855}" dt="2025-08-18T09:37:39.041" v="669" actId="47"/>
        <pc:sldMkLst>
          <pc:docMk/>
          <pc:sldMk cId="3692187692" sldId="826"/>
        </pc:sldMkLst>
      </pc:sldChg>
      <pc:sldChg chg="new del">
        <pc:chgData name="Anne Jacobs" userId="7de66a31-9638-4813-9fcd-f82ed8446254" providerId="ADAL" clId="{FDEAE07A-62C2-48E9-9DC9-9FE11CDD7855}" dt="2025-08-18T10:19:30.111" v="2081" actId="47"/>
        <pc:sldMkLst>
          <pc:docMk/>
          <pc:sldMk cId="2400330022" sldId="827"/>
        </pc:sldMkLst>
      </pc:sldChg>
      <pc:sldChg chg="modSp add del mod">
        <pc:chgData name="Anne Jacobs" userId="7de66a31-9638-4813-9fcd-f82ed8446254" providerId="ADAL" clId="{FDEAE07A-62C2-48E9-9DC9-9FE11CDD7855}" dt="2025-08-18T10:19:30.111" v="2081" actId="47"/>
        <pc:sldMkLst>
          <pc:docMk/>
          <pc:sldMk cId="924507319" sldId="828"/>
        </pc:sldMkLst>
        <pc:spChg chg="mod">
          <ac:chgData name="Anne Jacobs" userId="7de66a31-9638-4813-9fcd-f82ed8446254" providerId="ADAL" clId="{FDEAE07A-62C2-48E9-9DC9-9FE11CDD7855}" dt="2025-08-18T10:09:19.629" v="1798" actId="207"/>
          <ac:spMkLst>
            <pc:docMk/>
            <pc:sldMk cId="924507319" sldId="828"/>
            <ac:spMk id="2" creationId="{9FEF6C0F-CCF6-527D-CFBB-F178B9FEE701}"/>
          </ac:spMkLst>
        </pc:spChg>
        <pc:spChg chg="mod">
          <ac:chgData name="Anne Jacobs" userId="7de66a31-9638-4813-9fcd-f82ed8446254" providerId="ADAL" clId="{FDEAE07A-62C2-48E9-9DC9-9FE11CDD7855}" dt="2025-08-18T09:51:12.738" v="1370" actId="20577"/>
          <ac:spMkLst>
            <pc:docMk/>
            <pc:sldMk cId="924507319" sldId="828"/>
            <ac:spMk id="11" creationId="{FDAF3BDB-B792-7C54-2743-629200D7A49A}"/>
          </ac:spMkLst>
        </pc:spChg>
        <pc:picChg chg="mod modVis">
          <ac:chgData name="Anne Jacobs" userId="7de66a31-9638-4813-9fcd-f82ed8446254" providerId="ADAL" clId="{FDEAE07A-62C2-48E9-9DC9-9FE11CDD7855}" dt="2025-08-18T09:51:14.543" v="1371" actId="14429"/>
          <ac:picMkLst>
            <pc:docMk/>
            <pc:sldMk cId="924507319" sldId="828"/>
            <ac:picMk id="12" creationId="{964403B6-A5D0-B15E-3F63-CF7B1CFF9B4B}"/>
          </ac:picMkLst>
        </pc:picChg>
      </pc:sldChg>
      <pc:sldChg chg="add del">
        <pc:chgData name="Anne Jacobs" userId="7de66a31-9638-4813-9fcd-f82ed8446254" providerId="ADAL" clId="{FDEAE07A-62C2-48E9-9DC9-9FE11CDD7855}" dt="2025-08-18T09:51:42.095" v="1373"/>
        <pc:sldMkLst>
          <pc:docMk/>
          <pc:sldMk cId="989505126" sldId="829"/>
        </pc:sldMkLst>
      </pc:sldChg>
      <pc:sldChg chg="addSp delSp modSp add del mod modClrScheme chgLayout">
        <pc:chgData name="Anne Jacobs" userId="7de66a31-9638-4813-9fcd-f82ed8446254" providerId="ADAL" clId="{FDEAE07A-62C2-48E9-9DC9-9FE11CDD7855}" dt="2025-08-18T10:04:29.433" v="1700" actId="47"/>
        <pc:sldMkLst>
          <pc:docMk/>
          <pc:sldMk cId="3832735501" sldId="829"/>
        </pc:sldMkLst>
        <pc:spChg chg="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3832735501" sldId="829"/>
            <ac:spMk id="2" creationId="{52919CAF-2955-A8DD-C3D9-48F396F1A693}"/>
          </ac:spMkLst>
        </pc:spChg>
        <pc:spChg chg="mod">
          <ac:chgData name="Anne Jacobs" userId="7de66a31-9638-4813-9fcd-f82ed8446254" providerId="ADAL" clId="{FDEAE07A-62C2-48E9-9DC9-9FE11CDD7855}" dt="2025-08-18T09:52:45.072" v="1380" actId="1076"/>
          <ac:spMkLst>
            <pc:docMk/>
            <pc:sldMk cId="3832735501" sldId="829"/>
            <ac:spMk id="3" creationId="{AB1620E1-27DD-8D1F-1BFF-78E57ECC6725}"/>
          </ac:spMkLst>
        </pc:spChg>
        <pc:spChg chg="add del mod ord">
          <ac:chgData name="Anne Jacobs" userId="7de66a31-9638-4813-9fcd-f82ed8446254" providerId="ADAL" clId="{FDEAE07A-62C2-48E9-9DC9-9FE11CDD7855}" dt="2025-08-18T09:52:31.101" v="1378" actId="478"/>
          <ac:spMkLst>
            <pc:docMk/>
            <pc:sldMk cId="3832735501" sldId="829"/>
            <ac:spMk id="4" creationId="{0E86EB18-1AE1-D828-D93C-8E6C76B8FE3F}"/>
          </ac:spMkLst>
        </pc:spChg>
        <pc:spChg chg="mod">
          <ac:chgData name="Anne Jacobs" userId="7de66a31-9638-4813-9fcd-f82ed8446254" providerId="ADAL" clId="{FDEAE07A-62C2-48E9-9DC9-9FE11CDD7855}" dt="2025-08-18T09:52:45.072" v="1380" actId="1076"/>
          <ac:spMkLst>
            <pc:docMk/>
            <pc:sldMk cId="3832735501" sldId="829"/>
            <ac:spMk id="7" creationId="{D64D2169-5552-F425-A115-69F18880895F}"/>
          </ac:spMkLst>
        </pc:spChg>
        <pc:spChg chg="mod">
          <ac:chgData name="Anne Jacobs" userId="7de66a31-9638-4813-9fcd-f82ed8446254" providerId="ADAL" clId="{FDEAE07A-62C2-48E9-9DC9-9FE11CDD7855}" dt="2025-08-18T09:52:45.072" v="1380" actId="1076"/>
          <ac:spMkLst>
            <pc:docMk/>
            <pc:sldMk cId="3832735501" sldId="829"/>
            <ac:spMk id="8" creationId="{AC4A9E30-BDEF-5231-FA48-F00424D9364F}"/>
          </ac:spMkLst>
        </pc:spChg>
        <pc:spChg chg="mod ord">
          <ac:chgData name="Anne Jacobs" userId="7de66a31-9638-4813-9fcd-f82ed8446254" providerId="ADAL" clId="{FDEAE07A-62C2-48E9-9DC9-9FE11CDD7855}" dt="2025-08-18T09:52:34.474" v="1379" actId="1076"/>
          <ac:spMkLst>
            <pc:docMk/>
            <pc:sldMk cId="3832735501" sldId="829"/>
            <ac:spMk id="32" creationId="{676560F0-DEB3-AA69-77AC-F5C920E46FAE}"/>
          </ac:spMkLst>
        </pc:spChg>
        <pc:grpChg chg="mod">
          <ac:chgData name="Anne Jacobs" userId="7de66a31-9638-4813-9fcd-f82ed8446254" providerId="ADAL" clId="{FDEAE07A-62C2-48E9-9DC9-9FE11CDD7855}" dt="2025-08-18T09:55:06.861" v="1417" actId="1076"/>
          <ac:grpSpMkLst>
            <pc:docMk/>
            <pc:sldMk cId="3832735501" sldId="829"/>
            <ac:grpSpMk id="29" creationId="{1C39497E-BCEB-3CE1-DE49-75B2B54F845B}"/>
          </ac:grpSpMkLst>
        </pc:grpChg>
        <pc:picChg chg="mod modCrop">
          <ac:chgData name="Anne Jacobs" userId="7de66a31-9638-4813-9fcd-f82ed8446254" providerId="ADAL" clId="{FDEAE07A-62C2-48E9-9DC9-9FE11CDD7855}" dt="2025-08-18T09:52:59.042" v="1385" actId="18131"/>
          <ac:picMkLst>
            <pc:docMk/>
            <pc:sldMk cId="3832735501" sldId="829"/>
            <ac:picMk id="20" creationId="{EC0F9ED6-3D98-D9EC-84C4-846B0C65D964}"/>
          </ac:picMkLst>
        </pc:picChg>
      </pc:sldChg>
      <pc:sldChg chg="addSp delSp modSp add del mod ord modClrScheme modAnim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121349788" sldId="830"/>
        </pc:sldMkLst>
        <pc:spChg chg="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121349788" sldId="830"/>
            <ac:spMk id="5" creationId="{24D94C14-41CC-6FAF-D044-3A29D3773811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7" creationId="{685C72FB-2AB7-737C-E7A6-AFBE30727DE2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11" creationId="{946F0B81-A6BC-2325-B242-A5170F6F5AA1}"/>
          </ac:spMkLst>
        </pc:spChg>
        <pc:spChg chg="add del mod ord">
          <ac:chgData name="Anne Jacobs" userId="7de66a31-9638-4813-9fcd-f82ed8446254" providerId="ADAL" clId="{FDEAE07A-62C2-48E9-9DC9-9FE11CDD7855}" dt="2025-08-18T09:53:06.518" v="1386" actId="478"/>
          <ac:spMkLst>
            <pc:docMk/>
            <pc:sldMk cId="121349788" sldId="830"/>
            <ac:spMk id="12" creationId="{C3A65308-A361-C835-C3C6-964345F7CF97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13" creationId="{7766CF91-2BA4-0142-AD6A-C50CC3CF8896}"/>
          </ac:spMkLst>
        </pc:spChg>
        <pc:spChg chg="add del mod ord">
          <ac:chgData name="Anne Jacobs" userId="7de66a31-9638-4813-9fcd-f82ed8446254" providerId="ADAL" clId="{FDEAE07A-62C2-48E9-9DC9-9FE11CDD7855}" dt="2025-08-18T09:53:06.518" v="1386" actId="478"/>
          <ac:spMkLst>
            <pc:docMk/>
            <pc:sldMk cId="121349788" sldId="830"/>
            <ac:spMk id="15" creationId="{A5DDE6B3-F316-E5E5-BD78-07B9C6EF91D8}"/>
          </ac:spMkLst>
        </pc:spChg>
        <pc:spChg chg="mod">
          <ac:chgData name="Anne Jacobs" userId="7de66a31-9638-4813-9fcd-f82ed8446254" providerId="ADAL" clId="{FDEAE07A-62C2-48E9-9DC9-9FE11CDD7855}" dt="2025-08-18T10:04:24.436" v="1699" actId="20577"/>
          <ac:spMkLst>
            <pc:docMk/>
            <pc:sldMk cId="121349788" sldId="830"/>
            <ac:spMk id="16" creationId="{2745FE9E-E299-2096-33FA-7B86CEC0CE23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18" creationId="{AB7CBCB6-C856-3DEA-8FFA-20F4EF327E22}"/>
          </ac:spMkLst>
        </pc:spChg>
        <pc:spChg chg="add mod">
          <ac:chgData name="Anne Jacobs" userId="7de66a31-9638-4813-9fcd-f82ed8446254" providerId="ADAL" clId="{FDEAE07A-62C2-48E9-9DC9-9FE11CDD7855}" dt="2025-08-18T10:03:41.160" v="1688" actId="1076"/>
          <ac:spMkLst>
            <pc:docMk/>
            <pc:sldMk cId="121349788" sldId="830"/>
            <ac:spMk id="19" creationId="{2F995424-4CBD-B2BE-6AAA-DD751EBA3E81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20" creationId="{F9852E27-F74F-B553-9A61-A6F3FF0B6597}"/>
          </ac:spMkLst>
        </pc:spChg>
        <pc:spChg chg="mod">
          <ac:chgData name="Anne Jacobs" userId="7de66a31-9638-4813-9fcd-f82ed8446254" providerId="ADAL" clId="{FDEAE07A-62C2-48E9-9DC9-9FE11CDD7855}" dt="2025-08-18T10:01:46.403" v="1665" actId="208"/>
          <ac:spMkLst>
            <pc:docMk/>
            <pc:sldMk cId="121349788" sldId="830"/>
            <ac:spMk id="22" creationId="{4DD80053-BD6C-9FA7-4407-20422AE1EB06}"/>
          </ac:spMkLst>
        </pc:spChg>
        <pc:spChg chg="mod">
          <ac:chgData name="Anne Jacobs" userId="7de66a31-9638-4813-9fcd-f82ed8446254" providerId="ADAL" clId="{FDEAE07A-62C2-48E9-9DC9-9FE11CDD7855}" dt="2025-08-18T10:01:46.403" v="1665" actId="208"/>
          <ac:spMkLst>
            <pc:docMk/>
            <pc:sldMk cId="121349788" sldId="830"/>
            <ac:spMk id="25" creationId="{A5407E4C-B9FD-C949-9C22-6199B2AD706A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28" creationId="{F5E98658-9236-CC58-AA14-E408FEDF9FBE}"/>
          </ac:spMkLst>
        </pc:spChg>
        <pc:spChg chg="mod">
          <ac:chgData name="Anne Jacobs" userId="7de66a31-9638-4813-9fcd-f82ed8446254" providerId="ADAL" clId="{FDEAE07A-62C2-48E9-9DC9-9FE11CDD7855}" dt="2025-08-18T10:01:46.403" v="1665" actId="208"/>
          <ac:spMkLst>
            <pc:docMk/>
            <pc:sldMk cId="121349788" sldId="830"/>
            <ac:spMk id="30" creationId="{C90AEAB7-16DD-7A4E-106E-A73D0BCD857B}"/>
          </ac:spMkLst>
        </pc:spChg>
        <pc:spChg chg="add mod ord">
          <ac:chgData name="Anne Jacobs" userId="7de66a31-9638-4813-9fcd-f82ed8446254" providerId="ADAL" clId="{FDEAE07A-62C2-48E9-9DC9-9FE11CDD7855}" dt="2025-08-18T10:03:44.471" v="1689" actId="14100"/>
          <ac:spMkLst>
            <pc:docMk/>
            <pc:sldMk cId="121349788" sldId="830"/>
            <ac:spMk id="32" creationId="{570348C7-F04E-DA59-70C2-E8631A828064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33" creationId="{BAACA215-AA6B-04BB-E038-9071DAE84A27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34" creationId="{3A6F54C6-C8E4-5DCC-3CC9-E27B56AB57D4}"/>
          </ac:spMkLst>
        </pc:spChg>
        <pc:spChg chg="mod">
          <ac:chgData name="Anne Jacobs" userId="7de66a31-9638-4813-9fcd-f82ed8446254" providerId="ADAL" clId="{FDEAE07A-62C2-48E9-9DC9-9FE11CDD7855}" dt="2025-08-18T10:03:52.622" v="1691" actId="1037"/>
          <ac:spMkLst>
            <pc:docMk/>
            <pc:sldMk cId="121349788" sldId="830"/>
            <ac:spMk id="51" creationId="{61E3BF2C-8651-3EC8-B8E4-A274799B39C2}"/>
          </ac:spMkLst>
        </pc:spChg>
        <pc:grpChg chg="add mod">
          <ac:chgData name="Anne Jacobs" userId="7de66a31-9638-4813-9fcd-f82ed8446254" providerId="ADAL" clId="{FDEAE07A-62C2-48E9-9DC9-9FE11CDD7855}" dt="2025-08-18T10:04:13.950" v="1692" actId="1076"/>
          <ac:grpSpMkLst>
            <pc:docMk/>
            <pc:sldMk cId="121349788" sldId="830"/>
            <ac:grpSpMk id="21" creationId="{D3D18F75-04F4-C2AA-93DB-89ECB5671265}"/>
          </ac:grpSpMkLst>
        </pc:grpChg>
        <pc:grpChg chg="add mod">
          <ac:chgData name="Anne Jacobs" userId="7de66a31-9638-4813-9fcd-f82ed8446254" providerId="ADAL" clId="{FDEAE07A-62C2-48E9-9DC9-9FE11CDD7855}" dt="2025-08-18T10:04:13.950" v="1692" actId="1076"/>
          <ac:grpSpMkLst>
            <pc:docMk/>
            <pc:sldMk cId="121349788" sldId="830"/>
            <ac:grpSpMk id="24" creationId="{347C06C4-BB45-B01D-2517-C2DD72F0826E}"/>
          </ac:grpSpMkLst>
        </pc:grpChg>
        <pc:grpChg chg="add mod">
          <ac:chgData name="Anne Jacobs" userId="7de66a31-9638-4813-9fcd-f82ed8446254" providerId="ADAL" clId="{FDEAE07A-62C2-48E9-9DC9-9FE11CDD7855}" dt="2025-08-18T10:04:13.950" v="1692" actId="1076"/>
          <ac:grpSpMkLst>
            <pc:docMk/>
            <pc:sldMk cId="121349788" sldId="830"/>
            <ac:grpSpMk id="27" creationId="{4915FF1F-B418-8187-3B51-2D59097B130D}"/>
          </ac:grpSpMkLst>
        </pc:grpChg>
        <pc:picChg chg="mod">
          <ac:chgData name="Anne Jacobs" userId="7de66a31-9638-4813-9fcd-f82ed8446254" providerId="ADAL" clId="{FDEAE07A-62C2-48E9-9DC9-9FE11CDD7855}" dt="2025-08-18T10:01:46.403" v="1665" actId="208"/>
          <ac:picMkLst>
            <pc:docMk/>
            <pc:sldMk cId="121349788" sldId="830"/>
            <ac:picMk id="23" creationId="{56FE311A-D007-EAEE-448A-A0FFDE34E80B}"/>
          </ac:picMkLst>
        </pc:picChg>
        <pc:picChg chg="mod">
          <ac:chgData name="Anne Jacobs" userId="7de66a31-9638-4813-9fcd-f82ed8446254" providerId="ADAL" clId="{FDEAE07A-62C2-48E9-9DC9-9FE11CDD7855}" dt="2025-08-18T10:01:46.403" v="1665" actId="208"/>
          <ac:picMkLst>
            <pc:docMk/>
            <pc:sldMk cId="121349788" sldId="830"/>
            <ac:picMk id="26" creationId="{96700B51-6FCE-3B08-A7E9-F6A822B98372}"/>
          </ac:picMkLst>
        </pc:picChg>
        <pc:picChg chg="mod">
          <ac:chgData name="Anne Jacobs" userId="7de66a31-9638-4813-9fcd-f82ed8446254" providerId="ADAL" clId="{FDEAE07A-62C2-48E9-9DC9-9FE11CDD7855}" dt="2025-08-18T10:01:46.403" v="1665" actId="208"/>
          <ac:picMkLst>
            <pc:docMk/>
            <pc:sldMk cId="121349788" sldId="830"/>
            <ac:picMk id="31" creationId="{F263DBF2-3B6B-2B01-D940-A78A655EA830}"/>
          </ac:picMkLst>
        </pc:picChg>
        <pc:picChg chg="mod">
          <ac:chgData name="Anne Jacobs" userId="7de66a31-9638-4813-9fcd-f82ed8446254" providerId="ADAL" clId="{FDEAE07A-62C2-48E9-9DC9-9FE11CDD7855}" dt="2025-08-18T09:59:30.605" v="1481" actId="1076"/>
          <ac:picMkLst>
            <pc:docMk/>
            <pc:sldMk cId="121349788" sldId="830"/>
            <ac:picMk id="45" creationId="{1EACC411-B21B-D6AA-D0B9-A745943519B2}"/>
          </ac:picMkLst>
        </pc:picChg>
      </pc:sldChg>
      <pc:sldChg chg="addSp delSp modSp add del mod modClrScheme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1447073092" sldId="831"/>
        </pc:sldMkLst>
        <pc:spChg chg="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1447073092" sldId="831"/>
            <ac:spMk id="5" creationId="{7D7A8F42-7208-742A-0698-6E7A39915C05}"/>
          </ac:spMkLst>
        </pc:spChg>
        <pc:spChg chg="add del mod ord">
          <ac:chgData name="Anne Jacobs" userId="7de66a31-9638-4813-9fcd-f82ed8446254" providerId="ADAL" clId="{FDEAE07A-62C2-48E9-9DC9-9FE11CDD7855}" dt="2025-08-18T09:59:04.832" v="1479" actId="478"/>
          <ac:spMkLst>
            <pc:docMk/>
            <pc:sldMk cId="1447073092" sldId="831"/>
            <ac:spMk id="15" creationId="{2D76E054-7C49-2E59-8E7F-8C7DCEB84FB0}"/>
          </ac:spMkLst>
        </pc:spChg>
        <pc:spChg chg="add del mod ord">
          <ac:chgData name="Anne Jacobs" userId="7de66a31-9638-4813-9fcd-f82ed8446254" providerId="ADAL" clId="{FDEAE07A-62C2-48E9-9DC9-9FE11CDD7855}" dt="2025-08-18T09:59:03.219" v="1478" actId="478"/>
          <ac:spMkLst>
            <pc:docMk/>
            <pc:sldMk cId="1447073092" sldId="831"/>
            <ac:spMk id="17" creationId="{EE42D43F-66D3-8372-8606-D86C21ECFE36}"/>
          </ac:spMkLst>
        </pc:spChg>
      </pc:sldChg>
      <pc:sldChg chg="addSp delSp modSp add del mod modClrScheme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3213056595" sldId="832"/>
        </pc:sldMkLst>
        <pc:spChg chg="add del mod ord">
          <ac:chgData name="Anne Jacobs" userId="7de66a31-9638-4813-9fcd-f82ed8446254" providerId="ADAL" clId="{FDEAE07A-62C2-48E9-9DC9-9FE11CDD7855}" dt="2025-08-18T09:58:24.226" v="1474" actId="478"/>
          <ac:spMkLst>
            <pc:docMk/>
            <pc:sldMk cId="3213056595" sldId="832"/>
            <ac:spMk id="2" creationId="{76963498-A49E-197D-0067-8EAD26D8AC74}"/>
          </ac:spMkLst>
        </pc:spChg>
        <pc:spChg chg="del mod ord">
          <ac:chgData name="Anne Jacobs" userId="7de66a31-9638-4813-9fcd-f82ed8446254" providerId="ADAL" clId="{FDEAE07A-62C2-48E9-9DC9-9FE11CDD7855}" dt="2025-08-18T10:09:29.490" v="1800" actId="478"/>
          <ac:spMkLst>
            <pc:docMk/>
            <pc:sldMk cId="3213056595" sldId="832"/>
            <ac:spMk id="3" creationId="{3C6305A1-0158-E675-1246-FC7AFFF27B55}"/>
          </ac:spMkLst>
        </pc:spChg>
        <pc:spChg chg="del">
          <ac:chgData name="Anne Jacobs" userId="7de66a31-9638-4813-9fcd-f82ed8446254" providerId="ADAL" clId="{FDEAE07A-62C2-48E9-9DC9-9FE11CDD7855}" dt="2025-08-18T10:09:36.856" v="1802" actId="478"/>
          <ac:spMkLst>
            <pc:docMk/>
            <pc:sldMk cId="3213056595" sldId="832"/>
            <ac:spMk id="5" creationId="{938BD5DA-5F68-BC24-93BB-4E7C920F2899}"/>
          </ac:spMkLst>
        </pc:spChg>
        <pc:spChg chg="add del mod ord">
          <ac:chgData name="Anne Jacobs" userId="7de66a31-9638-4813-9fcd-f82ed8446254" providerId="ADAL" clId="{FDEAE07A-62C2-48E9-9DC9-9FE11CDD7855}" dt="2025-08-18T09:56:00.359" v="1432" actId="478"/>
          <ac:spMkLst>
            <pc:docMk/>
            <pc:sldMk cId="3213056595" sldId="832"/>
            <ac:spMk id="9" creationId="{23E01397-9DDA-89C1-DF4F-DFC82E7A45DB}"/>
          </ac:spMkLst>
        </pc:spChg>
        <pc:spChg chg="mod ord">
          <ac:chgData name="Anne Jacobs" userId="7de66a31-9638-4813-9fcd-f82ed8446254" providerId="ADAL" clId="{FDEAE07A-62C2-48E9-9DC9-9FE11CDD7855}" dt="2025-08-18T09:58:13.548" v="1471" actId="1076"/>
          <ac:spMkLst>
            <pc:docMk/>
            <pc:sldMk cId="3213056595" sldId="832"/>
            <ac:spMk id="11" creationId="{7B4721E2-47D2-7603-A94E-120016ABD9E7}"/>
          </ac:spMkLst>
        </pc:spChg>
        <pc:spChg chg="mod ord">
          <ac:chgData name="Anne Jacobs" userId="7de66a31-9638-4813-9fcd-f82ed8446254" providerId="ADAL" clId="{FDEAE07A-62C2-48E9-9DC9-9FE11CDD7855}" dt="2025-08-18T09:58:20.366" v="1473" actId="1076"/>
          <ac:spMkLst>
            <pc:docMk/>
            <pc:sldMk cId="3213056595" sldId="832"/>
            <ac:spMk id="12" creationId="{AB9147F4-B8D5-CD27-849A-8111544F0022}"/>
          </ac:spMkLst>
        </pc:spChg>
        <pc:spChg chg="add mod">
          <ac:chgData name="Anne Jacobs" userId="7de66a31-9638-4813-9fcd-f82ed8446254" providerId="ADAL" clId="{FDEAE07A-62C2-48E9-9DC9-9FE11CDD7855}" dt="2025-08-18T10:09:24.336" v="1799"/>
          <ac:spMkLst>
            <pc:docMk/>
            <pc:sldMk cId="3213056595" sldId="832"/>
            <ac:spMk id="23" creationId="{5D51E0D8-1672-5F05-8A4F-6FF4A6EAF808}"/>
          </ac:spMkLst>
        </pc:spChg>
        <pc:spChg chg="add del mod">
          <ac:chgData name="Anne Jacobs" userId="7de66a31-9638-4813-9fcd-f82ed8446254" providerId="ADAL" clId="{FDEAE07A-62C2-48E9-9DC9-9FE11CDD7855}" dt="2025-08-18T10:09:36.856" v="1802" actId="478"/>
          <ac:spMkLst>
            <pc:docMk/>
            <pc:sldMk cId="3213056595" sldId="832"/>
            <ac:spMk id="24" creationId="{7F739606-D93F-4373-E2E8-F6A56115F874}"/>
          </ac:spMkLst>
        </pc:spChg>
        <pc:spChg chg="add mod">
          <ac:chgData name="Anne Jacobs" userId="7de66a31-9638-4813-9fcd-f82ed8446254" providerId="ADAL" clId="{FDEAE07A-62C2-48E9-9DC9-9FE11CDD7855}" dt="2025-08-18T10:09:37.339" v="1803"/>
          <ac:spMkLst>
            <pc:docMk/>
            <pc:sldMk cId="3213056595" sldId="832"/>
            <ac:spMk id="25" creationId="{545E0B0D-BEC1-9038-762E-A482631B36CC}"/>
          </ac:spMkLst>
        </pc:spChg>
        <pc:picChg chg="mod ord">
          <ac:chgData name="Anne Jacobs" userId="7de66a31-9638-4813-9fcd-f82ed8446254" providerId="ADAL" clId="{FDEAE07A-62C2-48E9-9DC9-9FE11CDD7855}" dt="2025-08-18T09:57:41.765" v="1463" actId="14100"/>
          <ac:picMkLst>
            <pc:docMk/>
            <pc:sldMk cId="3213056595" sldId="832"/>
            <ac:picMk id="4" creationId="{9DF41B8F-2A09-E438-E29A-BACD706A64CD}"/>
          </ac:picMkLst>
        </pc:picChg>
        <pc:picChg chg="mod modCrop">
          <ac:chgData name="Anne Jacobs" userId="7de66a31-9638-4813-9fcd-f82ed8446254" providerId="ADAL" clId="{FDEAE07A-62C2-48E9-9DC9-9FE11CDD7855}" dt="2025-08-18T09:54:34.345" v="1407" actId="18131"/>
          <ac:picMkLst>
            <pc:docMk/>
            <pc:sldMk cId="3213056595" sldId="832"/>
            <ac:picMk id="7" creationId="{56E7664B-D79E-8520-2C92-4637D62C5D49}"/>
          </ac:picMkLst>
        </pc:picChg>
        <pc:picChg chg="mod modCrop">
          <ac:chgData name="Anne Jacobs" userId="7de66a31-9638-4813-9fcd-f82ed8446254" providerId="ADAL" clId="{FDEAE07A-62C2-48E9-9DC9-9FE11CDD7855}" dt="2025-08-18T09:54:50.609" v="1413" actId="18131"/>
          <ac:picMkLst>
            <pc:docMk/>
            <pc:sldMk cId="3213056595" sldId="832"/>
            <ac:picMk id="8" creationId="{C182FF9D-60D1-6CD0-AD18-7928DA99428E}"/>
          </ac:picMkLst>
        </pc:picChg>
        <pc:picChg chg="add mod ord modCrop">
          <ac:chgData name="Anne Jacobs" userId="7de66a31-9638-4813-9fcd-f82ed8446254" providerId="ADAL" clId="{FDEAE07A-62C2-48E9-9DC9-9FE11CDD7855}" dt="2025-08-18T09:56:40.188" v="1444" actId="18131"/>
          <ac:picMkLst>
            <pc:docMk/>
            <pc:sldMk cId="3213056595" sldId="832"/>
            <ac:picMk id="10" creationId="{C8B5FBD3-F57F-47D3-CD6A-A092B9FDA261}"/>
          </ac:picMkLst>
        </pc:picChg>
        <pc:picChg chg="add mod ord modCrop">
          <ac:chgData name="Anne Jacobs" userId="7de66a31-9638-4813-9fcd-f82ed8446254" providerId="ADAL" clId="{FDEAE07A-62C2-48E9-9DC9-9FE11CDD7855}" dt="2025-08-18T09:58:34.448" v="1475" actId="732"/>
          <ac:picMkLst>
            <pc:docMk/>
            <pc:sldMk cId="3213056595" sldId="832"/>
            <ac:picMk id="13" creationId="{08205B8A-A474-AE2C-C0F1-666C88CEF58E}"/>
          </ac:picMkLst>
        </pc:picChg>
        <pc:picChg chg="add mod ord modCrop">
          <ac:chgData name="Anne Jacobs" userId="7de66a31-9638-4813-9fcd-f82ed8446254" providerId="ADAL" clId="{FDEAE07A-62C2-48E9-9DC9-9FE11CDD7855}" dt="2025-08-18T09:56:56.024" v="1450" actId="18131"/>
          <ac:picMkLst>
            <pc:docMk/>
            <pc:sldMk cId="3213056595" sldId="832"/>
            <ac:picMk id="14" creationId="{A71F30C3-A405-9CD8-D61F-DBDD148357A8}"/>
          </ac:picMkLst>
        </pc:picChg>
        <pc:picChg chg="add del mod ord modCrop">
          <ac:chgData name="Anne Jacobs" userId="7de66a31-9638-4813-9fcd-f82ed8446254" providerId="ADAL" clId="{FDEAE07A-62C2-48E9-9DC9-9FE11CDD7855}" dt="2025-08-18T09:57:38.133" v="1462" actId="14100"/>
          <ac:picMkLst>
            <pc:docMk/>
            <pc:sldMk cId="3213056595" sldId="832"/>
            <ac:picMk id="18" creationId="{C008C6E4-0F1D-06D7-BC59-871DD7763B17}"/>
          </ac:picMkLst>
        </pc:picChg>
        <pc:cxnChg chg="ord">
          <ac:chgData name="Anne Jacobs" userId="7de66a31-9638-4813-9fcd-f82ed8446254" providerId="ADAL" clId="{FDEAE07A-62C2-48E9-9DC9-9FE11CDD7855}" dt="2025-08-18T09:57:24.594" v="1460" actId="13244"/>
          <ac:cxnSpMkLst>
            <pc:docMk/>
            <pc:sldMk cId="3213056595" sldId="832"/>
            <ac:cxnSpMk id="6" creationId="{01B73D21-E345-4D20-8BEB-025710B38594}"/>
          </ac:cxnSpMkLst>
        </pc:cxnChg>
        <pc:cxnChg chg="add mod ord">
          <ac:chgData name="Anne Jacobs" userId="7de66a31-9638-4813-9fcd-f82ed8446254" providerId="ADAL" clId="{FDEAE07A-62C2-48E9-9DC9-9FE11CDD7855}" dt="2025-08-18T09:57:22.798" v="1459" actId="13244"/>
          <ac:cxnSpMkLst>
            <pc:docMk/>
            <pc:sldMk cId="3213056595" sldId="832"/>
            <ac:cxnSpMk id="15" creationId="{01A20B1D-D77E-CE19-A9ED-6E608A2410EB}"/>
          </ac:cxnSpMkLst>
        </pc:cxnChg>
        <pc:cxnChg chg="add del mod">
          <ac:chgData name="Anne Jacobs" userId="7de66a31-9638-4813-9fcd-f82ed8446254" providerId="ADAL" clId="{FDEAE07A-62C2-48E9-9DC9-9FE11CDD7855}" dt="2025-08-18T09:55:17.063" v="1420" actId="478"/>
          <ac:cxnSpMkLst>
            <pc:docMk/>
            <pc:sldMk cId="3213056595" sldId="832"/>
            <ac:cxnSpMk id="16" creationId="{4D74FE42-4440-3777-A7CC-F3A3B89FE67B}"/>
          </ac:cxnSpMkLst>
        </pc:cxnChg>
        <pc:cxnChg chg="add mod ord">
          <ac:chgData name="Anne Jacobs" userId="7de66a31-9638-4813-9fcd-f82ed8446254" providerId="ADAL" clId="{FDEAE07A-62C2-48E9-9DC9-9FE11CDD7855}" dt="2025-08-18T09:57:21.571" v="1458" actId="13244"/>
          <ac:cxnSpMkLst>
            <pc:docMk/>
            <pc:sldMk cId="3213056595" sldId="832"/>
            <ac:cxnSpMk id="17" creationId="{50E0C24D-2E95-2EEB-0A81-DE38F2A45329}"/>
          </ac:cxnSpMkLst>
        </pc:cxnChg>
        <pc:cxnChg chg="add mod ord">
          <ac:chgData name="Anne Jacobs" userId="7de66a31-9638-4813-9fcd-f82ed8446254" providerId="ADAL" clId="{FDEAE07A-62C2-48E9-9DC9-9FE11CDD7855}" dt="2025-08-18T09:57:20.029" v="1457" actId="13244"/>
          <ac:cxnSpMkLst>
            <pc:docMk/>
            <pc:sldMk cId="3213056595" sldId="832"/>
            <ac:cxnSpMk id="19" creationId="{A19ACFB7-3D13-C780-8F3F-200E65C23C64}"/>
          </ac:cxnSpMkLst>
        </pc:cxnChg>
      </pc:sldChg>
      <pc:sldChg chg="addSp modSp add del mod modClrScheme chgLayout">
        <pc:chgData name="Anne Jacobs" userId="7de66a31-9638-4813-9fcd-f82ed8446254" providerId="ADAL" clId="{FDEAE07A-62C2-48E9-9DC9-9FE11CDD7855}" dt="2025-08-18T09:58:54.380" v="1477" actId="47"/>
        <pc:sldMkLst>
          <pc:docMk/>
          <pc:sldMk cId="1344443790" sldId="833"/>
        </pc:sldMkLst>
        <pc:spChg chg="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1344443790" sldId="833"/>
            <ac:spMk id="2" creationId="{78625577-3DB4-5694-32E1-59E2AAC9629D}"/>
          </ac:spMkLst>
        </pc:spChg>
        <pc:spChg chg="add 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1344443790" sldId="833"/>
            <ac:spMk id="5" creationId="{1E03072E-F057-7A06-408D-B30EB959223F}"/>
          </ac:spMkLst>
        </pc:spChg>
        <pc:spChg chg="add 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1344443790" sldId="833"/>
            <ac:spMk id="7" creationId="{8C652F15-D272-DBAB-CB1B-3AA2DC8CD90A}"/>
          </ac:spMkLst>
        </pc:spChg>
      </pc:sldChg>
      <pc:sldChg chg="addSp delSp modSp add del mod modClrScheme chgLayout">
        <pc:chgData name="Anne Jacobs" userId="7de66a31-9638-4813-9fcd-f82ed8446254" providerId="ADAL" clId="{FDEAE07A-62C2-48E9-9DC9-9FE11CDD7855}" dt="2025-08-18T10:19:30.111" v="2081" actId="47"/>
        <pc:sldMkLst>
          <pc:docMk/>
          <pc:sldMk cId="769369860" sldId="834"/>
        </pc:sldMkLst>
        <pc:spChg chg="mod ord">
          <ac:chgData name="Anne Jacobs" userId="7de66a31-9638-4813-9fcd-f82ed8446254" providerId="ADAL" clId="{FDEAE07A-62C2-48E9-9DC9-9FE11CDD7855}" dt="2025-08-18T09:52:12.792" v="1375" actId="700"/>
          <ac:spMkLst>
            <pc:docMk/>
            <pc:sldMk cId="769369860" sldId="834"/>
            <ac:spMk id="2" creationId="{BDF7D669-416C-9BBD-AC2B-DE5139C5D3E8}"/>
          </ac:spMkLst>
        </pc:spChg>
        <pc:spChg chg="add del mod ord">
          <ac:chgData name="Anne Jacobs" userId="7de66a31-9638-4813-9fcd-f82ed8446254" providerId="ADAL" clId="{FDEAE07A-62C2-48E9-9DC9-9FE11CDD7855}" dt="2025-08-18T10:05:42.094" v="1757" actId="478"/>
          <ac:spMkLst>
            <pc:docMk/>
            <pc:sldMk cId="769369860" sldId="834"/>
            <ac:spMk id="5" creationId="{6C717D79-9510-88D3-838B-55307AC86681}"/>
          </ac:spMkLst>
        </pc:spChg>
        <pc:spChg chg="add del mod ord">
          <ac:chgData name="Anne Jacobs" userId="7de66a31-9638-4813-9fcd-f82ed8446254" providerId="ADAL" clId="{FDEAE07A-62C2-48E9-9DC9-9FE11CDD7855}" dt="2025-08-18T10:05:42.094" v="1757" actId="478"/>
          <ac:spMkLst>
            <pc:docMk/>
            <pc:sldMk cId="769369860" sldId="834"/>
            <ac:spMk id="6" creationId="{0A2D3139-E211-A0D3-1637-F8CB14A959BD}"/>
          </ac:spMkLst>
        </pc:spChg>
      </pc:sldChg>
      <pc:sldChg chg="add del">
        <pc:chgData name="Anne Jacobs" userId="7de66a31-9638-4813-9fcd-f82ed8446254" providerId="ADAL" clId="{FDEAE07A-62C2-48E9-9DC9-9FE11CDD7855}" dt="2025-08-18T10:19:30.111" v="2081" actId="47"/>
        <pc:sldMkLst>
          <pc:docMk/>
          <pc:sldMk cId="3768570456" sldId="835"/>
        </pc:sldMkLst>
      </pc:sldChg>
      <pc:sldChg chg="addSp modSp add del mod">
        <pc:chgData name="Anne Jacobs" userId="7de66a31-9638-4813-9fcd-f82ed8446254" providerId="ADAL" clId="{FDEAE07A-62C2-48E9-9DC9-9FE11CDD7855}" dt="2025-08-18T10:19:30.111" v="2081" actId="47"/>
        <pc:sldMkLst>
          <pc:docMk/>
          <pc:sldMk cId="2130757434" sldId="836"/>
        </pc:sldMkLst>
        <pc:spChg chg="add mod">
          <ac:chgData name="Anne Jacobs" userId="7de66a31-9638-4813-9fcd-f82ed8446254" providerId="ADAL" clId="{FDEAE07A-62C2-48E9-9DC9-9FE11CDD7855}" dt="2025-08-18T10:05:26.047" v="1756" actId="1076"/>
          <ac:spMkLst>
            <pc:docMk/>
            <pc:sldMk cId="2130757434" sldId="836"/>
            <ac:spMk id="4" creationId="{607B0D03-F43F-771A-890E-6312E4F168D7}"/>
          </ac:spMkLst>
        </pc:spChg>
      </pc:sldChg>
      <pc:sldChg chg="modSp add mod ord">
        <pc:chgData name="Anne Jacobs" userId="7de66a31-9638-4813-9fcd-f82ed8446254" providerId="ADAL" clId="{FDEAE07A-62C2-48E9-9DC9-9FE11CDD7855}" dt="2025-08-18T10:13:02.390" v="1898" actId="14429"/>
        <pc:sldMkLst>
          <pc:docMk/>
          <pc:sldMk cId="2040627277" sldId="837"/>
        </pc:sldMkLst>
        <pc:spChg chg="mod">
          <ac:chgData name="Anne Jacobs" userId="7de66a31-9638-4813-9fcd-f82ed8446254" providerId="ADAL" clId="{FDEAE07A-62C2-48E9-9DC9-9FE11CDD7855}" dt="2025-08-18T10:12:52.890" v="1894" actId="1076"/>
          <ac:spMkLst>
            <pc:docMk/>
            <pc:sldMk cId="2040627277" sldId="837"/>
            <ac:spMk id="3" creationId="{DC643514-F3AB-4AB9-B2A2-BB2E207B168D}"/>
          </ac:spMkLst>
        </pc:spChg>
        <pc:spChg chg="mod">
          <ac:chgData name="Anne Jacobs" userId="7de66a31-9638-4813-9fcd-f82ed8446254" providerId="ADAL" clId="{FDEAE07A-62C2-48E9-9DC9-9FE11CDD7855}" dt="2025-08-18T10:13:00.987" v="1897" actId="20577"/>
          <ac:spMkLst>
            <pc:docMk/>
            <pc:sldMk cId="2040627277" sldId="837"/>
            <ac:spMk id="11" creationId="{2D642706-AD35-B6AA-414F-CB025BE45E73}"/>
          </ac:spMkLst>
        </pc:spChg>
        <pc:picChg chg="mod modVis">
          <ac:chgData name="Anne Jacobs" userId="7de66a31-9638-4813-9fcd-f82ed8446254" providerId="ADAL" clId="{FDEAE07A-62C2-48E9-9DC9-9FE11CDD7855}" dt="2025-08-18T10:13:02.390" v="1898" actId="14429"/>
          <ac:picMkLst>
            <pc:docMk/>
            <pc:sldMk cId="2040627277" sldId="837"/>
            <ac:picMk id="12" creationId="{0A6722FC-7C3D-EC1C-018D-7B8546E6F61E}"/>
          </ac:picMkLst>
        </pc:picChg>
      </pc:sldChg>
      <pc:sldChg chg="addSp modSp add mod ord">
        <pc:chgData name="Anne Jacobs" userId="7de66a31-9638-4813-9fcd-f82ed8446254" providerId="ADAL" clId="{FDEAE07A-62C2-48E9-9DC9-9FE11CDD7855}" dt="2025-08-18T10:18:05.035" v="2077" actId="14100"/>
        <pc:sldMkLst>
          <pc:docMk/>
          <pc:sldMk cId="2445869623" sldId="838"/>
        </pc:sldMkLst>
        <pc:spChg chg="mod">
          <ac:chgData name="Anne Jacobs" userId="7de66a31-9638-4813-9fcd-f82ed8446254" providerId="ADAL" clId="{FDEAE07A-62C2-48E9-9DC9-9FE11CDD7855}" dt="2025-08-18T10:13:33.104" v="1907" actId="1076"/>
          <ac:spMkLst>
            <pc:docMk/>
            <pc:sldMk cId="2445869623" sldId="838"/>
            <ac:spMk id="7" creationId="{92857EE0-347B-ADC7-A7AC-5DE27870B780}"/>
          </ac:spMkLst>
        </pc:spChg>
        <pc:spChg chg="mod">
          <ac:chgData name="Anne Jacobs" userId="7de66a31-9638-4813-9fcd-f82ed8446254" providerId="ADAL" clId="{FDEAE07A-62C2-48E9-9DC9-9FE11CDD7855}" dt="2025-08-18T10:14:52.950" v="1927" actId="1076"/>
          <ac:spMkLst>
            <pc:docMk/>
            <pc:sldMk cId="2445869623" sldId="838"/>
            <ac:spMk id="10" creationId="{AD82A648-24A6-6D02-E5F8-DF37B967B2BB}"/>
          </ac:spMkLst>
        </pc:spChg>
        <pc:spChg chg="add mod">
          <ac:chgData name="Anne Jacobs" userId="7de66a31-9638-4813-9fcd-f82ed8446254" providerId="ADAL" clId="{FDEAE07A-62C2-48E9-9DC9-9FE11CDD7855}" dt="2025-08-18T10:14:27.312" v="1922" actId="571"/>
          <ac:spMkLst>
            <pc:docMk/>
            <pc:sldMk cId="2445869623" sldId="838"/>
            <ac:spMk id="12" creationId="{B89E8ACB-5787-3002-30DC-F089AF971DED}"/>
          </ac:spMkLst>
        </pc:spChg>
        <pc:spChg chg="mod">
          <ac:chgData name="Anne Jacobs" userId="7de66a31-9638-4813-9fcd-f82ed8446254" providerId="ADAL" clId="{FDEAE07A-62C2-48E9-9DC9-9FE11CDD7855}" dt="2025-08-18T10:14:15.814" v="1919" actId="1076"/>
          <ac:spMkLst>
            <pc:docMk/>
            <pc:sldMk cId="2445869623" sldId="838"/>
            <ac:spMk id="13" creationId="{02D5E257-7CDB-0C41-F204-5F72E019C147}"/>
          </ac:spMkLst>
        </pc:spChg>
        <pc:spChg chg="mod">
          <ac:chgData name="Anne Jacobs" userId="7de66a31-9638-4813-9fcd-f82ed8446254" providerId="ADAL" clId="{FDEAE07A-62C2-48E9-9DC9-9FE11CDD7855}" dt="2025-08-18T10:17:58.560" v="2076" actId="1076"/>
          <ac:spMkLst>
            <pc:docMk/>
            <pc:sldMk cId="2445869623" sldId="838"/>
            <ac:spMk id="16" creationId="{D14BF019-5DA3-C90A-0EFC-0A1EEE4FD1B4}"/>
          </ac:spMkLst>
        </pc:spChg>
        <pc:spChg chg="mod">
          <ac:chgData name="Anne Jacobs" userId="7de66a31-9638-4813-9fcd-f82ed8446254" providerId="ADAL" clId="{FDEAE07A-62C2-48E9-9DC9-9FE11CDD7855}" dt="2025-08-18T10:14:06.657" v="1916" actId="1076"/>
          <ac:spMkLst>
            <pc:docMk/>
            <pc:sldMk cId="2445869623" sldId="838"/>
            <ac:spMk id="18" creationId="{BADFD2EA-B9FC-7F16-A564-B5634DC34251}"/>
          </ac:spMkLst>
        </pc:spChg>
        <pc:spChg chg="mod">
          <ac:chgData name="Anne Jacobs" userId="7de66a31-9638-4813-9fcd-f82ed8446254" providerId="ADAL" clId="{FDEAE07A-62C2-48E9-9DC9-9FE11CDD7855}" dt="2025-08-18T10:17:38.639" v="2073" actId="20577"/>
          <ac:spMkLst>
            <pc:docMk/>
            <pc:sldMk cId="2445869623" sldId="838"/>
            <ac:spMk id="19" creationId="{3B5809C8-38AD-AF1C-1C08-15AD2A8A4990}"/>
          </ac:spMkLst>
        </pc:spChg>
        <pc:spChg chg="mod">
          <ac:chgData name="Anne Jacobs" userId="7de66a31-9638-4813-9fcd-f82ed8446254" providerId="ADAL" clId="{FDEAE07A-62C2-48E9-9DC9-9FE11CDD7855}" dt="2025-08-18T10:14:52.950" v="1927" actId="1076"/>
          <ac:spMkLst>
            <pc:docMk/>
            <pc:sldMk cId="2445869623" sldId="838"/>
            <ac:spMk id="20" creationId="{A5D354B0-D15E-762A-5D43-7D3245C97680}"/>
          </ac:spMkLst>
        </pc:spChg>
        <pc:spChg chg="mod">
          <ac:chgData name="Anne Jacobs" userId="7de66a31-9638-4813-9fcd-f82ed8446254" providerId="ADAL" clId="{FDEAE07A-62C2-48E9-9DC9-9FE11CDD7855}" dt="2025-08-18T10:14:15.814" v="1919" actId="1076"/>
          <ac:spMkLst>
            <pc:docMk/>
            <pc:sldMk cId="2445869623" sldId="838"/>
            <ac:spMk id="28" creationId="{238FCA8D-9CDE-9BAF-541E-74F6449D3C03}"/>
          </ac:spMkLst>
        </pc:spChg>
        <pc:spChg chg="mod">
          <ac:chgData name="Anne Jacobs" userId="7de66a31-9638-4813-9fcd-f82ed8446254" providerId="ADAL" clId="{FDEAE07A-62C2-48E9-9DC9-9FE11CDD7855}" dt="2025-08-18T10:14:15.814" v="1919" actId="1076"/>
          <ac:spMkLst>
            <pc:docMk/>
            <pc:sldMk cId="2445869623" sldId="838"/>
            <ac:spMk id="29" creationId="{187A5F78-4B5A-964A-FE26-85395E5265E9}"/>
          </ac:spMkLst>
        </pc:spChg>
        <pc:spChg chg="mod">
          <ac:chgData name="Anne Jacobs" userId="7de66a31-9638-4813-9fcd-f82ed8446254" providerId="ADAL" clId="{FDEAE07A-62C2-48E9-9DC9-9FE11CDD7855}" dt="2025-08-18T10:18:05.035" v="2077" actId="14100"/>
          <ac:spMkLst>
            <pc:docMk/>
            <pc:sldMk cId="2445869623" sldId="838"/>
            <ac:spMk id="32" creationId="{36F6F21C-87B8-9D15-5C6F-EEA87C9444EA}"/>
          </ac:spMkLst>
        </pc:spChg>
        <pc:spChg chg="mod">
          <ac:chgData name="Anne Jacobs" userId="7de66a31-9638-4813-9fcd-f82ed8446254" providerId="ADAL" clId="{FDEAE07A-62C2-48E9-9DC9-9FE11CDD7855}" dt="2025-08-18T10:14:52.950" v="1927" actId="1076"/>
          <ac:spMkLst>
            <pc:docMk/>
            <pc:sldMk cId="2445869623" sldId="838"/>
            <ac:spMk id="33" creationId="{75BCD325-E867-5D61-111F-598CAFD0E1C1}"/>
          </ac:spMkLst>
        </pc:spChg>
        <pc:spChg chg="mod">
          <ac:chgData name="Anne Jacobs" userId="7de66a31-9638-4813-9fcd-f82ed8446254" providerId="ADAL" clId="{FDEAE07A-62C2-48E9-9DC9-9FE11CDD7855}" dt="2025-08-18T10:14:52.950" v="1927" actId="1076"/>
          <ac:spMkLst>
            <pc:docMk/>
            <pc:sldMk cId="2445869623" sldId="838"/>
            <ac:spMk id="34" creationId="{988AA1F4-DABF-AD3F-1DEA-B598F8D2418C}"/>
          </ac:spMkLst>
        </pc:spChg>
        <pc:grpChg chg="mod">
          <ac:chgData name="Anne Jacobs" userId="7de66a31-9638-4813-9fcd-f82ed8446254" providerId="ADAL" clId="{FDEAE07A-62C2-48E9-9DC9-9FE11CDD7855}" dt="2025-08-18T10:14:52.950" v="1927" actId="1076"/>
          <ac:grpSpMkLst>
            <pc:docMk/>
            <pc:sldMk cId="2445869623" sldId="838"/>
            <ac:grpSpMk id="6" creationId="{AB56914D-1331-86FD-E504-14937C99F3DE}"/>
          </ac:grpSpMkLst>
        </pc:grpChg>
        <pc:grpChg chg="mod">
          <ac:chgData name="Anne Jacobs" userId="7de66a31-9638-4813-9fcd-f82ed8446254" providerId="ADAL" clId="{FDEAE07A-62C2-48E9-9DC9-9FE11CDD7855}" dt="2025-08-18T10:17:46.837" v="2074" actId="1076"/>
          <ac:grpSpMkLst>
            <pc:docMk/>
            <pc:sldMk cId="2445869623" sldId="838"/>
            <ac:grpSpMk id="21" creationId="{81156D50-BAE5-D8FD-AF09-DFB70177E59A}"/>
          </ac:grpSpMkLst>
        </pc:grpChg>
        <pc:grpChg chg="mod">
          <ac:chgData name="Anne Jacobs" userId="7de66a31-9638-4813-9fcd-f82ed8446254" providerId="ADAL" clId="{FDEAE07A-62C2-48E9-9DC9-9FE11CDD7855}" dt="2025-08-18T10:17:46.837" v="2074" actId="1076"/>
          <ac:grpSpMkLst>
            <pc:docMk/>
            <pc:sldMk cId="2445869623" sldId="838"/>
            <ac:grpSpMk id="24" creationId="{0B082A0B-43DB-E971-1430-C870E0A4E80E}"/>
          </ac:grpSpMkLst>
        </pc:grpChg>
        <pc:grpChg chg="mod">
          <ac:chgData name="Anne Jacobs" userId="7de66a31-9638-4813-9fcd-f82ed8446254" providerId="ADAL" clId="{FDEAE07A-62C2-48E9-9DC9-9FE11CDD7855}" dt="2025-08-18T10:17:46.837" v="2074" actId="1076"/>
          <ac:grpSpMkLst>
            <pc:docMk/>
            <pc:sldMk cId="2445869623" sldId="838"/>
            <ac:grpSpMk id="27" creationId="{5552AF4C-BD11-F7EB-9A33-5012E3BE8D28}"/>
          </ac:grpSpMkLst>
        </pc:grpChg>
        <pc:grpChg chg="mod">
          <ac:chgData name="Anne Jacobs" userId="7de66a31-9638-4813-9fcd-f82ed8446254" providerId="ADAL" clId="{FDEAE07A-62C2-48E9-9DC9-9FE11CDD7855}" dt="2025-08-18T10:14:52.950" v="1927" actId="1076"/>
          <ac:grpSpMkLst>
            <pc:docMk/>
            <pc:sldMk cId="2445869623" sldId="838"/>
            <ac:grpSpMk id="35" creationId="{C749A302-A64F-C895-6949-5369022B24CD}"/>
          </ac:grpSpMkLst>
        </pc:grpChg>
        <pc:grpChg chg="mod">
          <ac:chgData name="Anne Jacobs" userId="7de66a31-9638-4813-9fcd-f82ed8446254" providerId="ADAL" clId="{FDEAE07A-62C2-48E9-9DC9-9FE11CDD7855}" dt="2025-08-18T10:14:22.025" v="1920" actId="1076"/>
          <ac:grpSpMkLst>
            <pc:docMk/>
            <pc:sldMk cId="2445869623" sldId="838"/>
            <ac:grpSpMk id="54" creationId="{5CBB7E5D-E318-3AE2-0917-273160F7FA67}"/>
          </ac:grpSpMkLst>
        </pc:grpChg>
        <pc:grpChg chg="mod">
          <ac:chgData name="Anne Jacobs" userId="7de66a31-9638-4813-9fcd-f82ed8446254" providerId="ADAL" clId="{FDEAE07A-62C2-48E9-9DC9-9FE11CDD7855}" dt="2025-08-18T10:14:22.025" v="1920" actId="1076"/>
          <ac:grpSpMkLst>
            <pc:docMk/>
            <pc:sldMk cId="2445869623" sldId="838"/>
            <ac:grpSpMk id="57" creationId="{62782FD9-BEFA-65DA-0715-FC96120A6AD7}"/>
          </ac:grpSpMkLst>
        </pc:grpChg>
        <pc:picChg chg="mod">
          <ac:chgData name="Anne Jacobs" userId="7de66a31-9638-4813-9fcd-f82ed8446254" providerId="ADAL" clId="{FDEAE07A-62C2-48E9-9DC9-9FE11CDD7855}" dt="2025-08-18T10:14:52.950" v="1927" actId="1076"/>
          <ac:picMkLst>
            <pc:docMk/>
            <pc:sldMk cId="2445869623" sldId="838"/>
            <ac:picMk id="45" creationId="{6F3CB811-FB97-816A-DFAC-8F88D3B0FB7F}"/>
          </ac:picMkLst>
        </pc:picChg>
      </pc:sldChg>
      <pc:sldChg chg="add del ord">
        <pc:chgData name="Anne Jacobs" userId="7de66a31-9638-4813-9fcd-f82ed8446254" providerId="ADAL" clId="{FDEAE07A-62C2-48E9-9DC9-9FE11CDD7855}" dt="2025-08-18T10:11:22.666" v="1814" actId="47"/>
        <pc:sldMkLst>
          <pc:docMk/>
          <pc:sldMk cId="4032027634" sldId="839"/>
        </pc:sldMkLst>
      </pc:sldChg>
      <pc:sldChg chg="modSp add mod ord">
        <pc:chgData name="Anne Jacobs" userId="7de66a31-9638-4813-9fcd-f82ed8446254" providerId="ADAL" clId="{FDEAE07A-62C2-48E9-9DC9-9FE11CDD7855}" dt="2025-08-18T10:17:12.517" v="2035" actId="1076"/>
        <pc:sldMkLst>
          <pc:docMk/>
          <pc:sldMk cId="2764860600" sldId="840"/>
        </pc:sldMkLst>
        <pc:spChg chg="mod">
          <ac:chgData name="Anne Jacobs" userId="7de66a31-9638-4813-9fcd-f82ed8446254" providerId="ADAL" clId="{FDEAE07A-62C2-48E9-9DC9-9FE11CDD7855}" dt="2025-08-18T10:17:02.586" v="2032" actId="1076"/>
          <ac:spMkLst>
            <pc:docMk/>
            <pc:sldMk cId="2764860600" sldId="840"/>
            <ac:spMk id="11" creationId="{FF0BB2A2-9606-3683-5A32-53AF7D1FFFF5}"/>
          </ac:spMkLst>
        </pc:spChg>
        <pc:spChg chg="mod">
          <ac:chgData name="Anne Jacobs" userId="7de66a31-9638-4813-9fcd-f82ed8446254" providerId="ADAL" clId="{FDEAE07A-62C2-48E9-9DC9-9FE11CDD7855}" dt="2025-08-18T10:17:12.517" v="2035" actId="1076"/>
          <ac:spMkLst>
            <pc:docMk/>
            <pc:sldMk cId="2764860600" sldId="840"/>
            <ac:spMk id="12" creationId="{EE43D97B-BEDE-06CE-258A-B79BF75AA16F}"/>
          </ac:spMkLst>
        </pc:spChg>
      </pc:sldChg>
      <pc:sldChg chg="add mod ord modShow modNotesTx">
        <pc:chgData name="Anne Jacobs" userId="7de66a31-9638-4813-9fcd-f82ed8446254" providerId="ADAL" clId="{FDEAE07A-62C2-48E9-9DC9-9FE11CDD7855}" dt="2025-08-18T10:19:01.631" v="2080" actId="6549"/>
        <pc:sldMkLst>
          <pc:docMk/>
          <pc:sldMk cId="1702109896" sldId="841"/>
        </pc:sldMkLst>
      </pc:sldChg>
      <pc:sldChg chg="add mod ord modShow">
        <pc:chgData name="Anne Jacobs" userId="7de66a31-9638-4813-9fcd-f82ed8446254" providerId="ADAL" clId="{FDEAE07A-62C2-48E9-9DC9-9FE11CDD7855}" dt="2025-08-18T10:15:59.435" v="1938" actId="729"/>
        <pc:sldMkLst>
          <pc:docMk/>
          <pc:sldMk cId="1232540285" sldId="842"/>
        </pc:sldMkLst>
      </pc:sldChg>
      <pc:sldChg chg="add ord">
        <pc:chgData name="Anne Jacobs" userId="7de66a31-9638-4813-9fcd-f82ed8446254" providerId="ADAL" clId="{FDEAE07A-62C2-48E9-9DC9-9FE11CDD7855}" dt="2025-08-18T10:10:12.626" v="1806"/>
        <pc:sldMkLst>
          <pc:docMk/>
          <pc:sldMk cId="441680720" sldId="843"/>
        </pc:sldMkLst>
      </pc:sldChg>
      <pc:sldChg chg="new">
        <pc:chgData name="Anne Jacobs" userId="7de66a31-9638-4813-9fcd-f82ed8446254" providerId="ADAL" clId="{FDEAE07A-62C2-48E9-9DC9-9FE11CDD7855}" dt="2025-08-18T10:16:12.347" v="1941" actId="680"/>
        <pc:sldMkLst>
          <pc:docMk/>
          <pc:sldMk cId="3922575575" sldId="8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12AD8A-78D4-D482-7B32-52D04D110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8644E-FF23-9573-983D-D19821461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1ABD07AD-BB45-4F38-8F2C-37FFF53AFA09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4628-A440-D4A9-27AF-07E686AA2C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16D40-A46F-C3B3-020B-4E14A991F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D6AE8360-72EF-4B25-830B-A867EE620D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D79B8F21-F2A3-498B-A7D1-10DC7D12A28D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7" tIns="48303" rIns="96607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0"/>
          </a:xfrm>
          <a:prstGeom prst="rect">
            <a:avLst/>
          </a:prstGeom>
        </p:spPr>
        <p:txBody>
          <a:bodyPr vert="horz" lIns="96607" tIns="48303" rIns="96607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EDCCAC3F-EAEB-4A73-B4BF-E080E6A642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4404-8A8B-A1FC-3277-A51E6E2F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EAF7CB-EC61-EA15-EB5C-F398A8BEA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71110B-3C0F-53A7-84E7-D98AE0B7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754560-24AF-6BD4-0A11-71AB90EF8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9DD3-D33E-53B3-49FC-BD59DDAD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2B2F9D-E832-4AB9-EC6D-A879CFBC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9BFF1C-5392-E193-FA99-04EFAF41F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C88D7D-D109-A57E-BD87-CBA60F36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7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1978-0CD0-2375-049B-843BFDDD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8A6594-E1B9-5C83-50D8-CD2DA3620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99AE0A-62FB-39EB-779B-EEEDD951D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192CA8-932A-B55B-E48C-7AD6BC014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79129-9400-2800-0B42-6C163796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C7D3D4-B27E-F452-82CF-2B1BAEC7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E0DC8A-807B-C398-BE46-66C6928D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372919-DBD2-ADEC-E073-F2FF3464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1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1.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2. Inzamelmiddelen bestellen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4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36C3-F437-C60D-881C-4B98103F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31C3B9-6D32-CC46-3472-F29C5AA11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C1A303-3C84-50CD-255C-B5607B97A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7F1A46-A99C-754D-3D82-F0BD9227A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9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F1D7-7BD9-0F5E-43D3-46640671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D74C20-53F1-4E6D-2B2A-1DB11505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32FA6C-0B33-E582-13CC-C47CA6E25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84E82-CBFE-CE6C-4A6A-2BAB72A6E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3. Retour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17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4. Impact bekijken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7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7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0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E82A-A6BE-C5C0-4CC0-2F9BCE1C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E1C4D9-3B8E-1046-3241-3E911C38E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9F52A9-23D0-CFF2-89D3-4D1020BE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EBB51A-860F-A07F-E2BE-D6C3F4B44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97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5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9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03E2-5057-9991-3DEE-9BE8EB7A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4A84EE-456D-7284-768B-90700B274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9575C9-95D0-2558-E7DD-C394EEA97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46789-FFB6-0DE6-406A-A8D02AAA9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C2F0-1B67-2A2B-B757-D4502D0A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4E3960-60B6-E61D-8AA9-2CDFA871E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959584-47A1-CFFC-BC70-02DC979A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4400E8-4F2B-D205-E383-D37558EE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8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AE7C-AA31-1B13-1B1F-1E0F0DAB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3B2F7-9B06-D04E-5109-06AF8542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82FE3-75EE-94DF-757F-B3A6A0E3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80770-4CD9-40EA-C925-3B7E72A05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64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7FC2-39D7-69AB-0FA3-303D9EC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F1D9FC-5A5A-66D9-3049-56F15376F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E26102-F383-93A6-DF69-471353842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7B93AD-8F4D-89C7-91AB-416F4DF1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4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6FAA-4BA8-BDFD-2BA7-12F15831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92DC1-42CD-9BC1-2DE8-62137C153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8AA978-9630-1201-269D-44982E54F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0A8CC7-38ED-7ED8-FBE1-562FB69F9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0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0B9CF-CF83-4A4D-EAE2-DF34137D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F36BAC-6668-2CBC-1A67-438D0AA92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DDC512-C808-08E6-EEB1-9855E6E29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7909F1-09FE-50C4-F6E4-8D0492FAA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82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5C1B-BCD2-9571-2523-54347F23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CC6DA8-C7D3-952F-80CD-1BACECDE6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ACEA96-B90A-014A-5002-82BE12131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056F9-5017-7D87-F31D-817CF4B75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BF8D-A31D-CBE7-AAAB-4AA0B36C0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076D2F-6231-F95B-26F9-17F506F1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7A4057-8AED-505D-1B1B-B8D4683E3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Impact bekijken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1593FB-6AE7-004E-846E-681CE374D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7350-7981-6F94-F78E-6A58A43F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1D1684-B0A0-CD3C-06BA-D45903FFD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7F4302-7075-6B9F-842C-7AF7A241A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EFED5B-D4B9-EF89-FCD4-518D5B318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9E187-29BB-CB02-9DA7-B7973374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B43E4-D074-C483-123E-67887AA09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0BE2BD-F136-1212-C75A-90193F4E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D4FB09-8507-ECCF-6C0D-53FD549EA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AA84-22F1-0BAA-58D5-BB1D2335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91A4C8-BFBA-3E52-0B40-F50C08173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607D7C-8BBC-316E-6839-9228CB7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DAED52-3724-F9C7-FF10-344AF1F0E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5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7009-82C2-D2C0-6064-9C3FD47C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B82511-B96F-322B-D1E6-BE405200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30A7BF-526D-6046-7002-F39A8300A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AA413B-615D-07D3-E986-1AC4B6FAC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09B523-20CB-F64A-00EB-18F7AE805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2BB8D21-9C80-46CB-B074-75EDEFF1A82E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75576-FA78-9703-8658-9E6F4A20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27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17C905-4102-E4A2-7A32-5AD8CB426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424EB3F-1289-464C-AA76-C5A58FA5F174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E695D2-6DE9-88CA-858E-2B4E33BC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92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9091BC-4DA3-D76D-EBC2-2B0B59661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552FCEF-4E47-433F-98C9-046BF9376E76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B8439-69A2-EC7C-9127-26D2ABB85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7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60487E-95F4-5612-6F28-BA433E045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EDC7F28-27CD-481E-B3E8-E8E44E022C65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60FA2-BF5A-718B-AE1F-0B871EF85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9268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E6BBBF-0546-AFFB-693D-606AE4C27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30F341E-6B49-4101-B935-0FA19307DD50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214025-D084-5516-44DD-ADEB9B82E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363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28D756-20B7-25B2-8A89-C5988A4E8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C54F093-7BF9-4E90-9597-E658973542B7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442E53-3E15-3F53-97D9-548760D2C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163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BDFA54B-F9A2-FC35-E62B-E54166A6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291C8F0-D9B9-4564-80B9-5EDE90B6D546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F46F01-B497-A0A7-265C-FA2325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1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DFDBE8-E69F-B90E-E8AD-176E1A0C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E54C464-7066-4AD8-9D36-80DC8D178C6F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2F8AA7-0304-16CB-F0C8-45564A6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5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32588-6542-EB35-8FD0-BA759013E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4EF3A9E-C92E-495B-9C77-75258AA4A5B9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086194-D83A-5040-515D-58209E4AB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461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DD445B-44B1-C11A-3274-C7B01AA7A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4DDAC5A-72DA-48BC-948D-F5E2844A5EFB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37C1C-8E04-FFBA-C33B-0BC78C6F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66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9AECA8-B148-6DF0-3220-99DD4969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4881A11-1825-4F67-AF2D-4B0A77539CA6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6CDFEE-D89E-0951-451D-95319039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22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4B1DEC-DE53-B427-0A19-F46E5BABA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B2F8C6D-2D1A-436A-984E-4C6F419EBD77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56427D-83C0-BA84-EB8C-81B6A623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7480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447363C-58D8-2BA8-28D4-D6B1A075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C9EFA3D-5186-45D1-BDD3-5E4004167D69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E12A3B-C443-2C08-1E98-80DA7ED1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061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7D382D-136D-A42E-E367-7BB8FF6F2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65A47B-E9B7-4B87-8390-418384B219E0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8BB83E-A1D3-3C22-DC6E-601DDE722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15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4A707A-2E10-1A2E-5CD8-70B69465E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7A5BAC6-4A8D-4C7E-A0F4-5AE27021F6C6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92A6FB-06A5-EAAC-2034-609788C2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09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E01860-9745-C54C-5736-069679481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FB26461-80ED-477B-948D-988D1AA53323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47FDE1-00C8-7E1C-BCBF-48128356D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71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9A9A09-8108-B3F5-919E-D6B0AA2B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14C157B-8659-490B-BAB4-FF312D9B1CF1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2E10DD-7606-A3A0-0786-8E4C0669B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11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B8D69-E516-83A8-8DB2-9192D511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F043C7F-85BB-47C8-9409-0961BAF70082}" type="datetime6">
              <a:rPr lang="nl-NL" smtClean="0"/>
              <a:t>augustus ’25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282F0-FC0C-C74F-9B97-B285E891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082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6D8EBE4-9E1A-2353-7D1F-AF3D23273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78DCBEC-D030-4147-AB8A-3E3A0CDE167E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61AF35-8C98-B977-F8BC-06675C707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61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8D983D-51C3-8776-C054-105233E0C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7F45161-1689-427A-AD66-8FED5089C998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F08F-583D-5A47-A6D3-BC1306B06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1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3BE2-A34E-56C0-CB28-126E00F4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9CE2BD-107D-443A-93DA-E91D71B18CC7}" type="datetime6">
              <a:rPr lang="nl-NL" smtClean="0"/>
              <a:t>augustus ’25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66B32-9936-4DF9-D812-138A1D61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2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C6249D-7F43-0944-4C0A-B4C80063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77F81D74-C911-4A5E-8F86-E481AB9C3032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4E828E-338A-0AFC-E8BA-697E2D2EF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38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AB1DD"/>
            </a:gs>
            <a:gs pos="52000">
              <a:srgbClr val="05A2C9"/>
            </a:gs>
            <a:gs pos="100000">
              <a:srgbClr val="0092B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E72E-9ED7-3766-3DAB-E37F6796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FFE7837-2778-4903-86C0-4C5BD95B5E7B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AA37-1009-5E9D-5999-0D0E0E5E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5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9C768C-1B98-E53A-C5B9-4F096B0B3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42EFAB9-6239-4AD1-91ED-740F170DEF64}" type="datetime6">
              <a:rPr lang="nl-NL" smtClean="0"/>
              <a:t>augustus ’25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209969-DBB7-F54B-4664-590A651D8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hyperlink" Target="mailto:info@greengearalliance.eu?subject=Ik%20wil%20meedoen%20aan%20de%20GGA%20als%20producent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reengearalliance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://www.greengearalliance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greengearalliance.eu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DB62-30E5-0089-37F0-DF9E5250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C5A22D7E-9330-B146-433D-27DE3AC4A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9CD2E7F-B611-36EC-CC1F-92EFDE51F2F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642706-AD35-B6AA-414F-CB025BE45E73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Voor retourlogistiek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en verwerking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in de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Van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6E4D957-1D94-FBC1-2DC6-C68D97222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A6722FC-7C3D-EC1C-018D-7B8546E6F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AFE444E1-36B7-26B2-B47A-A127DA36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CDB21F6-4589-FC43-22BE-C05FBB87D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C643514-F3AB-4AB9-B2A2-BB2E207B168D}"/>
              </a:ext>
            </a:extLst>
          </p:cNvPr>
          <p:cNvSpPr/>
          <p:nvPr/>
        </p:nvSpPr>
        <p:spPr>
          <a:xfrm>
            <a:off x="5894621" y="3663686"/>
            <a:ext cx="2748690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Ga naar www.greengearalliance.eu en doe mee als inzamelpartner!</a:t>
            </a:r>
          </a:p>
        </p:txBody>
      </p:sp>
    </p:spTree>
    <p:extLst>
      <p:ext uri="{BB962C8B-B14F-4D97-AF65-F5344CB8AC3E}">
        <p14:creationId xmlns:p14="http://schemas.microsoft.com/office/powerpoint/2010/main" val="204062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25F0-D55C-B577-3063-24960699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A38ABF1-1977-ED46-B023-A73A423961E3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88DABF2-88DE-4A66-87DC-D8B92CDFFF31}"/>
              </a:ext>
            </a:extLst>
          </p:cNvPr>
          <p:cNvSpPr/>
          <p:nvPr/>
        </p:nvSpPr>
        <p:spPr>
          <a:xfrm flipH="1">
            <a:off x="5639470" y="0"/>
            <a:ext cx="3504530" cy="5143500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9EB0-18AE-3AED-860B-7A8D6336C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F6B6B-C7F4-A1F7-B8DD-6AE0C426D86F}"/>
              </a:ext>
            </a:extLst>
          </p:cNvPr>
          <p:cNvSpPr/>
          <p:nvPr/>
        </p:nvSpPr>
        <p:spPr>
          <a:xfrm>
            <a:off x="361850" y="1363922"/>
            <a:ext cx="4886560" cy="277396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EB0F17-FE2A-491F-6F39-37F2ECED4D44}"/>
              </a:ext>
            </a:extLst>
          </p:cNvPr>
          <p:cNvSpPr txBox="1">
            <a:spLocks/>
          </p:cNvSpPr>
          <p:nvPr/>
        </p:nvSpPr>
        <p:spPr>
          <a:xfrm>
            <a:off x="731287" y="3015100"/>
            <a:ext cx="1320950" cy="11227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600" b="1" dirty="0">
                <a:solidFill>
                  <a:srgbClr val="95C31D"/>
                </a:solidFill>
              </a:rPr>
              <a:t>Werktextiel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dirty="0">
                <a:solidFill>
                  <a:srgbClr val="95C31D"/>
                </a:solidFill>
              </a:rPr>
              <a:t>12-15 </a:t>
            </a:r>
            <a:r>
              <a:rPr lang="nl-NL" sz="2400" dirty="0" err="1">
                <a:solidFill>
                  <a:srgbClr val="95C31D"/>
                </a:solidFill>
              </a:rPr>
              <a:t>kton</a:t>
            </a:r>
            <a:endParaRPr lang="nl-NL" sz="2400" dirty="0">
              <a:solidFill>
                <a:srgbClr val="95C31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29CEFD-A864-A9EE-2DD1-8F5083DF194A}"/>
              </a:ext>
            </a:extLst>
          </p:cNvPr>
          <p:cNvSpPr txBox="1">
            <a:spLocks/>
          </p:cNvSpPr>
          <p:nvPr/>
        </p:nvSpPr>
        <p:spPr>
          <a:xfrm>
            <a:off x="2150961" y="3061307"/>
            <a:ext cx="1448082" cy="89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Werkschoenen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3,6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90B4B1-4744-F5C2-411F-68542873157B}"/>
              </a:ext>
            </a:extLst>
          </p:cNvPr>
          <p:cNvSpPr txBox="1">
            <a:spLocks/>
          </p:cNvSpPr>
          <p:nvPr/>
        </p:nvSpPr>
        <p:spPr>
          <a:xfrm>
            <a:off x="3635705" y="3072634"/>
            <a:ext cx="1448082" cy="44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Overige PBM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0,9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C6D9B2-3053-3EB9-52C7-EEBC9D42B8E5}"/>
              </a:ext>
            </a:extLst>
          </p:cNvPr>
          <p:cNvSpPr txBox="1">
            <a:spLocks/>
          </p:cNvSpPr>
          <p:nvPr/>
        </p:nvSpPr>
        <p:spPr>
          <a:xfrm>
            <a:off x="5985232" y="1709858"/>
            <a:ext cx="2787386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/>
              <a:t>De meeste van deze producten eindigen als afval</a:t>
            </a:r>
            <a:endParaRPr lang="nl-NL" sz="32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FB49EE-BAA2-3B68-070D-4CB2AF49A253}"/>
              </a:ext>
            </a:extLst>
          </p:cNvPr>
          <p:cNvSpPr txBox="1">
            <a:spLocks/>
          </p:cNvSpPr>
          <p:nvPr/>
        </p:nvSpPr>
        <p:spPr>
          <a:xfrm>
            <a:off x="357212" y="586585"/>
            <a:ext cx="5343476" cy="19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>
                <a:solidFill>
                  <a:schemeClr val="tx1"/>
                </a:solidFill>
              </a:rPr>
              <a:t>Jaarlijkse afzet werkkleding, werkschoenen en andere PBM (Nederland)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E0334A-4B77-48E4-D2DC-6B5D35B86C55}"/>
              </a:ext>
            </a:extLst>
          </p:cNvPr>
          <p:cNvSpPr txBox="1">
            <a:spLocks/>
          </p:cNvSpPr>
          <p:nvPr/>
        </p:nvSpPr>
        <p:spPr>
          <a:xfrm>
            <a:off x="564174" y="4098800"/>
            <a:ext cx="4100629" cy="76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tx1"/>
                </a:solidFill>
              </a:rPr>
              <a:t>Naar schatting</a:t>
            </a:r>
          </a:p>
        </p:txBody>
      </p:sp>
      <p:pic>
        <p:nvPicPr>
          <p:cNvPr id="19" name="Picture 18" descr="A green and blue sunglasses&#10;&#10;Description automatically generated">
            <a:extLst>
              <a:ext uri="{FF2B5EF4-FFF2-40B4-BE49-F238E27FC236}">
                <a16:creationId xmlns:a16="http://schemas.microsoft.com/office/drawing/2014/main" id="{D5F50237-0CF9-232F-8296-7EAA1E08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3716052" y="2037951"/>
            <a:ext cx="795664" cy="444887"/>
          </a:xfrm>
          <a:prstGeom prst="rect">
            <a:avLst/>
          </a:prstGeom>
        </p:spPr>
      </p:pic>
      <p:pic>
        <p:nvPicPr>
          <p:cNvPr id="21" name="Picture 20" descr="A blue and green vest with a black background&#10;&#10;Description automatically generated">
            <a:extLst>
              <a:ext uri="{FF2B5EF4-FFF2-40B4-BE49-F238E27FC236}">
                <a16:creationId xmlns:a16="http://schemas.microsoft.com/office/drawing/2014/main" id="{197DCD5A-2F74-8BCE-742F-E63491B76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8" y="1664758"/>
            <a:ext cx="1117855" cy="1295695"/>
          </a:xfrm>
          <a:prstGeom prst="rect">
            <a:avLst/>
          </a:prstGeom>
        </p:spPr>
      </p:pic>
      <p:pic>
        <p:nvPicPr>
          <p:cNvPr id="23" name="Picture 22" descr="A green boot with black outline&#10;&#10;Description automatically generated">
            <a:extLst>
              <a:ext uri="{FF2B5EF4-FFF2-40B4-BE49-F238E27FC236}">
                <a16:creationId xmlns:a16="http://schemas.microsoft.com/office/drawing/2014/main" id="{F672B53B-FE32-DA60-9025-21F22C053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831" y="2410296"/>
            <a:ext cx="658341" cy="548618"/>
          </a:xfrm>
          <a:prstGeom prst="rect">
            <a:avLst/>
          </a:prstGeom>
        </p:spPr>
      </p:pic>
      <p:pic>
        <p:nvPicPr>
          <p:cNvPr id="25" name="Picture 24" descr="A blue and black hard hat&#10;&#10;Description automatically generated">
            <a:extLst>
              <a:ext uri="{FF2B5EF4-FFF2-40B4-BE49-F238E27FC236}">
                <a16:creationId xmlns:a16="http://schemas.microsoft.com/office/drawing/2014/main" id="{3AC80886-1A87-3870-8E7D-9ACA3242D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85" y="2427901"/>
            <a:ext cx="667687" cy="605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1A8CB8-DDB3-52B2-E0F1-8FA1360A8913}"/>
              </a:ext>
            </a:extLst>
          </p:cNvPr>
          <p:cNvSpPr txBox="1">
            <a:spLocks/>
          </p:cNvSpPr>
          <p:nvPr/>
        </p:nvSpPr>
        <p:spPr>
          <a:xfrm>
            <a:off x="5872897" y="2827153"/>
            <a:ext cx="3004990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dirty="0"/>
              <a:t>15kton aan werkkleding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dirty="0"/>
              <a:t>Dat is 15.000.000 kg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/>
              <a:t>Dat zijn jaarlijks 520 betonmixertrucks die hun inhoud zo de verbrandingsoven in kieperen!</a:t>
            </a:r>
          </a:p>
        </p:txBody>
      </p:sp>
    </p:spTree>
    <p:extLst>
      <p:ext uri="{BB962C8B-B14F-4D97-AF65-F5344CB8AC3E}">
        <p14:creationId xmlns:p14="http://schemas.microsoft.com/office/powerpoint/2010/main" val="18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E181-D9DC-AC6A-A665-BCACE277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hemel, gebouw, wolk, buitenshuis&#10;&#10;Door AI gegenereerde inhoud is mogelijk onjuist.">
            <a:extLst>
              <a:ext uri="{FF2B5EF4-FFF2-40B4-BE49-F238E27FC236}">
                <a16:creationId xmlns:a16="http://schemas.microsoft.com/office/drawing/2014/main" id="{6D76B8A7-9AB5-759B-056B-14348E2BA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90" r="27540" b="920"/>
          <a:stretch>
            <a:fillRect/>
          </a:stretch>
        </p:blipFill>
        <p:spPr>
          <a:xfrm>
            <a:off x="-20956" y="0"/>
            <a:ext cx="3242099" cy="5143500"/>
          </a:xfrm>
          <a:prstGeom prst="rect">
            <a:avLst/>
          </a:prstGeom>
        </p:spPr>
      </p:pic>
      <p:pic>
        <p:nvPicPr>
          <p:cNvPr id="24" name="Afbeelding 23" descr="Afbeelding met persoon, fruit, voedsel, bes&#10;&#10;Door AI gegenereerde inhoud is mogelijk onjuist.">
            <a:extLst>
              <a:ext uri="{FF2B5EF4-FFF2-40B4-BE49-F238E27FC236}">
                <a16:creationId xmlns:a16="http://schemas.microsoft.com/office/drawing/2014/main" id="{44A8FBBB-011A-A465-5E66-C5BEF16BF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592" r="-363" b="3388"/>
          <a:stretch>
            <a:fillRect/>
          </a:stretch>
        </p:blipFill>
        <p:spPr>
          <a:xfrm>
            <a:off x="2586835" y="1"/>
            <a:ext cx="5916540" cy="5133480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427FC4AC-D0EB-9DCB-6857-2BC8FF0D954D}"/>
              </a:ext>
            </a:extLst>
          </p:cNvPr>
          <p:cNvGrpSpPr/>
          <p:nvPr/>
        </p:nvGrpSpPr>
        <p:grpSpPr>
          <a:xfrm>
            <a:off x="2482676" y="-10020"/>
            <a:ext cx="251920" cy="5143500"/>
            <a:chOff x="13923788" y="-10020"/>
            <a:chExt cx="251920" cy="5143500"/>
          </a:xfrm>
        </p:grpSpPr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FB7A04E-FE1A-EDE9-5820-93312BB4535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9748" y="-10020"/>
              <a:ext cx="0" cy="5143500"/>
            </a:xfrm>
            <a:prstGeom prst="line">
              <a:avLst/>
            </a:prstGeom>
            <a:ln w="57150">
              <a:solidFill>
                <a:srgbClr val="95C3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1A1945F2-1AA5-914C-1387-C7F850E564D9}"/>
                </a:ext>
              </a:extLst>
            </p:cNvPr>
            <p:cNvSpPr/>
            <p:nvPr/>
          </p:nvSpPr>
          <p:spPr>
            <a:xfrm>
              <a:off x="13923788" y="2332672"/>
              <a:ext cx="251920" cy="4581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53886E9-8AB6-EDD2-7D2A-8B56C25C2D82}"/>
                </a:ext>
              </a:extLst>
            </p:cNvPr>
            <p:cNvGrpSpPr/>
            <p:nvPr/>
          </p:nvGrpSpPr>
          <p:grpSpPr>
            <a:xfrm>
              <a:off x="13980023" y="2534345"/>
              <a:ext cx="139450" cy="54769"/>
              <a:chOff x="2959224" y="2419045"/>
              <a:chExt cx="139450" cy="54769"/>
            </a:xfrm>
          </p:grpSpPr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33ACE98D-29FF-C041-314D-8FE97F8B6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19045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84607729-BBD4-FEAA-3572-F48CED0A3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73814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7B96BAA-B790-7046-2B82-98268F506C3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Webinar GGA voor inzamelpartners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539B4D-A1E6-0FC9-69BC-7D90AC361D4E}"/>
              </a:ext>
            </a:extLst>
          </p:cNvPr>
          <p:cNvSpPr/>
          <p:nvPr/>
        </p:nvSpPr>
        <p:spPr>
          <a:xfrm flipH="1">
            <a:off x="5639470" y="-1"/>
            <a:ext cx="3504530" cy="5133481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250F0-663F-7A8E-8382-950D46900707}"/>
              </a:ext>
            </a:extLst>
          </p:cNvPr>
          <p:cNvSpPr txBox="1">
            <a:spLocks/>
          </p:cNvSpPr>
          <p:nvPr/>
        </p:nvSpPr>
        <p:spPr>
          <a:xfrm>
            <a:off x="5985231" y="1948105"/>
            <a:ext cx="2875381" cy="1267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/>
              <a:t>Dit zijn waardevolle grondstoffen die wij van de verbrandingsoven redden</a:t>
            </a:r>
            <a:endParaRPr lang="nl-NL" sz="3200" b="1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1AD7B93-D93B-E235-39F4-C67F2405A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78764"/>
            <a:ext cx="9144000" cy="1064736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776CE43-094D-9BA7-8759-145881A50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9675"/>
            <a:ext cx="3086100" cy="273844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689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CCB9-BC89-64E8-1D0F-6AB7775F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558DAD63-7753-D14D-F4C2-E2C47A2A0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B683EAE-ECAC-5EF1-7DAA-67C1C38BDA4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3B3CF-586B-7C63-9DD0-C0AFF40662E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Waar we voor staan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Het branche-initiatief voor circulaire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95FF029-2232-5AA4-A2EB-81BF57153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63595F1-D113-7912-B63E-384C925C2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B5E8761-A5DB-0EDB-8901-529DBED6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CCA1F06-0260-1BF4-728F-9324B92C6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491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95D5-C246-137C-1D1A-A890DD5E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477C1A0-0F85-0D5A-E8A2-58EC39AB6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06F41D9-2962-3E88-2651-DB83213AD71A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C8B03-03BC-7D5A-7328-6751175A6FD5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Wat we doen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Voor retourlogistiek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en verwerking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*in de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Van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C3647D24-4E12-44B8-D8D8-49909E39A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39E33AB-923F-1317-527F-63D29327E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21AAB9C-9E9D-D6DF-9FF3-064C987A1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929DB4-79DB-3AE8-40F3-D009B735D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8C7D4CE4-5B41-5BA9-5DFF-FDC09FDCD056}"/>
              </a:ext>
            </a:extLst>
          </p:cNvPr>
          <p:cNvSpPr/>
          <p:nvPr/>
        </p:nvSpPr>
        <p:spPr>
          <a:xfrm>
            <a:off x="6404460" y="3663686"/>
            <a:ext cx="1985165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mee als inzamelpartner!</a:t>
            </a:r>
          </a:p>
        </p:txBody>
      </p:sp>
    </p:spTree>
    <p:extLst>
      <p:ext uri="{BB962C8B-B14F-4D97-AF65-F5344CB8AC3E}">
        <p14:creationId xmlns:p14="http://schemas.microsoft.com/office/powerpoint/2010/main" val="160523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EC18-7950-9A1C-C4DA-368603E9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1A711C51-AAC6-88B4-3BB0-5DF4E3EA50DD}"/>
              </a:ext>
            </a:extLst>
          </p:cNvPr>
          <p:cNvGrpSpPr/>
          <p:nvPr/>
        </p:nvGrpSpPr>
        <p:grpSpPr>
          <a:xfrm>
            <a:off x="6023126" y="941877"/>
            <a:ext cx="2340002" cy="4073152"/>
            <a:chOff x="6023126" y="1294951"/>
            <a:chExt cx="234000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CB1D8EAC-662B-EAA8-2A56-681988CCCDB4}"/>
                </a:ext>
              </a:extLst>
            </p:cNvPr>
            <p:cNvSpPr/>
            <p:nvPr/>
          </p:nvSpPr>
          <p:spPr>
            <a:xfrm rot="10800000">
              <a:off x="6023128" y="1916978"/>
              <a:ext cx="234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A4FBB4B-5398-EBB2-E99E-4C306AD5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69" t="1707" b="-1"/>
            <a:stretch>
              <a:fillRect/>
            </a:stretch>
          </p:blipFill>
          <p:spPr>
            <a:xfrm>
              <a:off x="6023126" y="1294951"/>
              <a:ext cx="234000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6AC828B-F0E6-98E8-C8D8-C5BABBDBCCF8}"/>
              </a:ext>
            </a:extLst>
          </p:cNvPr>
          <p:cNvGrpSpPr/>
          <p:nvPr/>
        </p:nvGrpSpPr>
        <p:grpSpPr>
          <a:xfrm>
            <a:off x="3407421" y="939408"/>
            <a:ext cx="2340470" cy="4075621"/>
            <a:chOff x="3407421" y="1292483"/>
            <a:chExt cx="2340470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F4CB090E-5B26-3753-31FC-FB51536B0255}"/>
                </a:ext>
              </a:extLst>
            </p:cNvPr>
            <p:cNvSpPr/>
            <p:nvPr/>
          </p:nvSpPr>
          <p:spPr>
            <a:xfrm rot="10800000">
              <a:off x="3407891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F89F3DE3-9C1B-E95F-7BF6-739325BB1DDE}"/>
                </a:ext>
              </a:extLst>
            </p:cNvPr>
            <p:cNvSpPr/>
            <p:nvPr/>
          </p:nvSpPr>
          <p:spPr>
            <a:xfrm>
              <a:off x="3407421" y="1292483"/>
              <a:ext cx="2340000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C52E169-1F97-177C-730A-01DB7CB0AFB4}"/>
              </a:ext>
            </a:extLst>
          </p:cNvPr>
          <p:cNvGrpSpPr/>
          <p:nvPr/>
        </p:nvGrpSpPr>
        <p:grpSpPr>
          <a:xfrm>
            <a:off x="772039" y="941876"/>
            <a:ext cx="2340001" cy="4073153"/>
            <a:chOff x="772039" y="1294950"/>
            <a:chExt cx="2340001" cy="37200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CC6312FA-4C3C-96DE-0946-16D988466A4C}"/>
                </a:ext>
              </a:extLst>
            </p:cNvPr>
            <p:cNvSpPr/>
            <p:nvPr/>
          </p:nvSpPr>
          <p:spPr>
            <a:xfrm rot="10800000">
              <a:off x="772039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FE1AC0FE-099A-08EE-058F-BD4FAAB1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40" y="1294950"/>
              <a:ext cx="234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B3DDF1AA-411A-D62B-0591-89F8B641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dirty="0"/>
              <a:t>Voordelen voor GGA inzamelpartners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20B0-F916-019C-8BB0-BA1C278F2602}"/>
              </a:ext>
            </a:extLst>
          </p:cNvPr>
          <p:cNvSpPr txBox="1">
            <a:spLocks/>
          </p:cNvSpPr>
          <p:nvPr/>
        </p:nvSpPr>
        <p:spPr>
          <a:xfrm>
            <a:off x="3474000" y="2537137"/>
            <a:ext cx="2196000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Ontzorgende retourlogistiek voor het bedrijfsleven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Gemakkelijk bestellen en retour aanmelden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Vertrouwelijke verwerking van kleding met bedrijfslogo’s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Partner in (volume) vraagstukken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B5769-66D0-92F5-9EC9-64A44E921663}"/>
              </a:ext>
            </a:extLst>
          </p:cNvPr>
          <p:cNvSpPr txBox="1">
            <a:spLocks/>
          </p:cNvSpPr>
          <p:nvPr/>
        </p:nvSpPr>
        <p:spPr>
          <a:xfrm>
            <a:off x="6095126" y="2537137"/>
            <a:ext cx="2196000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Inzicht in je impact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Met het GGA dashboard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Inzetbaar in je eigen communicatie en rapportage</a:t>
            </a:r>
            <a:endParaRPr lang="nl-NL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D99BF6-490E-5312-E47E-42A1CC08C2E0}"/>
              </a:ext>
            </a:extLst>
          </p:cNvPr>
          <p:cNvSpPr txBox="1">
            <a:spLocks/>
          </p:cNvSpPr>
          <p:nvPr/>
        </p:nvSpPr>
        <p:spPr>
          <a:xfrm>
            <a:off x="844039" y="2537137"/>
            <a:ext cx="2196000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Circulaire bijdrage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Voor en door de branche, zonder winstoogmerk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Verantwoorde verwerking van producten</a:t>
            </a:r>
          </a:p>
          <a:p>
            <a:pPr>
              <a:lnSpc>
                <a:spcPct val="150000"/>
              </a:lnSpc>
            </a:pPr>
            <a:r>
              <a:rPr lang="nl-NL" sz="1000" dirty="0"/>
              <a:t>Jij draagt bij als inzamelpartner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50BBA7CA-E282-D481-90E2-8F5A3355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5" y="253819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1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4FC1-FB9A-EEF0-C3D9-8B2B3838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08BEAE-CAE4-0F38-A64D-9C4D1082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8D91386-D4C5-1B90-01BB-EC26F3659891}"/>
              </a:ext>
            </a:extLst>
          </p:cNvPr>
          <p:cNvGrpSpPr/>
          <p:nvPr/>
        </p:nvGrpSpPr>
        <p:grpSpPr>
          <a:xfrm>
            <a:off x="1981527" y="810756"/>
            <a:ext cx="3062421" cy="3126352"/>
            <a:chOff x="2342927" y="534037"/>
            <a:chExt cx="4127098" cy="4213255"/>
          </a:xfrm>
        </p:grpSpPr>
        <p:pic>
          <p:nvPicPr>
            <p:cNvPr id="12" name="Afbeelding 11" descr="Afbeelding met schermopname, ontwerp&#10;&#10;Door AI gegenereerde inhoud is mogelijk onjuist.">
              <a:extLst>
                <a:ext uri="{FF2B5EF4-FFF2-40B4-BE49-F238E27FC236}">
                  <a16:creationId xmlns:a16="http://schemas.microsoft.com/office/drawing/2014/main" id="{6746E694-2C47-5E5F-48B7-5CCC5C59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27" y="624257"/>
              <a:ext cx="4127098" cy="4123035"/>
            </a:xfrm>
            <a:prstGeom prst="rect">
              <a:avLst/>
            </a:prstGeom>
          </p:spPr>
        </p:pic>
        <p:pic>
          <p:nvPicPr>
            <p:cNvPr id="13" name="Afbeelding 12" descr="Afbeelding met clipart, schets, kunst, silhouet&#10;&#10;Door AI gegenereerde inhoud is mogelijk onjuist.">
              <a:extLst>
                <a:ext uri="{FF2B5EF4-FFF2-40B4-BE49-F238E27FC236}">
                  <a16:creationId xmlns:a16="http://schemas.microsoft.com/office/drawing/2014/main" id="{43CD2C52-D873-0CA6-9EDB-830C173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516" flipV="1">
              <a:off x="3850381" y="563175"/>
              <a:ext cx="663710" cy="605433"/>
            </a:xfrm>
            <a:prstGeom prst="rect">
              <a:avLst/>
            </a:prstGeom>
          </p:spPr>
        </p:pic>
        <p:pic>
          <p:nvPicPr>
            <p:cNvPr id="14" name="Afbeelding 13" descr="Afbeelding met clipart, schets, tekening, wit&#10;&#10;Door AI gegenereerde inhoud is mogelijk onjuist.">
              <a:extLst>
                <a:ext uri="{FF2B5EF4-FFF2-40B4-BE49-F238E27FC236}">
                  <a16:creationId xmlns:a16="http://schemas.microsoft.com/office/drawing/2014/main" id="{FF457475-A4AE-C810-D74B-E3AB69D0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1071">
              <a:off x="4439633" y="1150947"/>
              <a:ext cx="593178" cy="519711"/>
            </a:xfrm>
            <a:prstGeom prst="rect">
              <a:avLst/>
            </a:prstGeom>
          </p:spPr>
        </p:pic>
        <p:pic>
          <p:nvPicPr>
            <p:cNvPr id="15" name="Afbeelding 14" descr="Afbeelding met logo, Graphics, clipart, symbool&#10;&#10;Door AI gegenereerde inhoud is mogelijk onjuist.">
              <a:extLst>
                <a:ext uri="{FF2B5EF4-FFF2-40B4-BE49-F238E27FC236}">
                  <a16:creationId xmlns:a16="http://schemas.microsoft.com/office/drawing/2014/main" id="{5F0EDA6B-1620-0B2F-B5AB-F0003AE9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80" y="1793908"/>
              <a:ext cx="474916" cy="476715"/>
            </a:xfrm>
            <a:prstGeom prst="rect">
              <a:avLst/>
            </a:prstGeom>
          </p:spPr>
        </p:pic>
        <p:pic>
          <p:nvPicPr>
            <p:cNvPr id="16" name="Afbeelding 15" descr="Afbeelding met schets, wit, zwart-wit, ontwerp&#10;&#10;Door AI gegenereerde inhoud is mogelijk onjuist.">
              <a:extLst>
                <a:ext uri="{FF2B5EF4-FFF2-40B4-BE49-F238E27FC236}">
                  <a16:creationId xmlns:a16="http://schemas.microsoft.com/office/drawing/2014/main" id="{6C056104-DB8E-176C-078F-7CE74992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911" y="1390469"/>
              <a:ext cx="917986" cy="1021660"/>
            </a:xfrm>
            <a:prstGeom prst="rect">
              <a:avLst/>
            </a:prstGeom>
          </p:spPr>
        </p:pic>
        <p:pic>
          <p:nvPicPr>
            <p:cNvPr id="17" name="Afbeelding 16" descr="Afbeelding met tekst, schermopname, Lettertype, Graphics&#10;&#10;Door AI gegenereerde inhoud is mogelijk onjuist.">
              <a:extLst>
                <a:ext uri="{FF2B5EF4-FFF2-40B4-BE49-F238E27FC236}">
                  <a16:creationId xmlns:a16="http://schemas.microsoft.com/office/drawing/2014/main" id="{A5E92FDD-951A-1E6A-E67D-007F8EE1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57" y="3029865"/>
              <a:ext cx="1337238" cy="891995"/>
            </a:xfrm>
            <a:prstGeom prst="rect">
              <a:avLst/>
            </a:prstGeom>
          </p:spPr>
        </p:pic>
      </p:grpSp>
      <p:pic>
        <p:nvPicPr>
          <p:cNvPr id="26" name="Afbeelding 25" descr="Afbeelding met kubus, ontwerp&#10;&#10;Door AI gegenereerde inhoud is mogelijk onjuist.">
            <a:extLst>
              <a:ext uri="{FF2B5EF4-FFF2-40B4-BE49-F238E27FC236}">
                <a16:creationId xmlns:a16="http://schemas.microsoft.com/office/drawing/2014/main" id="{AF9E1989-FE8D-1993-ED36-99DCFF80EA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2" y="2710994"/>
            <a:ext cx="969546" cy="818380"/>
          </a:xfrm>
          <a:prstGeom prst="rect">
            <a:avLst/>
          </a:prstGeom>
        </p:spPr>
      </p:pic>
      <p:pic>
        <p:nvPicPr>
          <p:cNvPr id="28" name="Afbeelding 27" descr="Afbeelding met clipart, ontwerp&#10;&#10;Door AI gegenereerde inhoud is mogelijk onjuist.">
            <a:extLst>
              <a:ext uri="{FF2B5EF4-FFF2-40B4-BE49-F238E27FC236}">
                <a16:creationId xmlns:a16="http://schemas.microsoft.com/office/drawing/2014/main" id="{51FD97DE-2E7E-FE03-7B50-49A3953879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0" y="2741277"/>
            <a:ext cx="1309858" cy="822469"/>
          </a:xfrm>
          <a:prstGeom prst="rect">
            <a:avLst/>
          </a:prstGeom>
        </p:spPr>
      </p:pic>
      <p:sp>
        <p:nvSpPr>
          <p:cNvPr id="38" name="Rechthoek: afgeronde hoeken 37">
            <a:hlinkClick r:id="rId11"/>
            <a:extLst>
              <a:ext uri="{FF2B5EF4-FFF2-40B4-BE49-F238E27FC236}">
                <a16:creationId xmlns:a16="http://schemas.microsoft.com/office/drawing/2014/main" id="{7F874597-CD68-DD39-894A-F9EA894F07EB}"/>
              </a:ext>
            </a:extLst>
          </p:cNvPr>
          <p:cNvSpPr/>
          <p:nvPr/>
        </p:nvSpPr>
        <p:spPr>
          <a:xfrm>
            <a:off x="2417916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2. </a:t>
            </a:r>
            <a:r>
              <a:rPr lang="nl-NL" sz="1600" b="1" dirty="0"/>
              <a:t>Zamel in</a:t>
            </a:r>
          </a:p>
        </p:txBody>
      </p:sp>
      <p:sp>
        <p:nvSpPr>
          <p:cNvPr id="39" name="Rechthoek: afgeronde hoeken 38">
            <a:hlinkClick r:id="rId11"/>
            <a:extLst>
              <a:ext uri="{FF2B5EF4-FFF2-40B4-BE49-F238E27FC236}">
                <a16:creationId xmlns:a16="http://schemas.microsoft.com/office/drawing/2014/main" id="{C224547D-1D2B-5805-6B85-0FF9EF14773D}"/>
              </a:ext>
            </a:extLst>
          </p:cNvPr>
          <p:cNvSpPr/>
          <p:nvPr/>
        </p:nvSpPr>
        <p:spPr>
          <a:xfrm>
            <a:off x="4638085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3. </a:t>
            </a:r>
            <a:r>
              <a:rPr lang="nl-NL" sz="1600" b="1" dirty="0"/>
              <a:t>Meld retour aan</a:t>
            </a:r>
          </a:p>
        </p:txBody>
      </p:sp>
      <p:sp>
        <p:nvSpPr>
          <p:cNvPr id="23" name="Rechthoek: afgeronde hoeken 22">
            <a:hlinkClick r:id="rId11"/>
            <a:extLst>
              <a:ext uri="{FF2B5EF4-FFF2-40B4-BE49-F238E27FC236}">
                <a16:creationId xmlns:a16="http://schemas.microsoft.com/office/drawing/2014/main" id="{2E438157-B7A3-587C-02E5-F1896D7DBD1D}"/>
              </a:ext>
            </a:extLst>
          </p:cNvPr>
          <p:cNvSpPr/>
          <p:nvPr/>
        </p:nvSpPr>
        <p:spPr>
          <a:xfrm>
            <a:off x="197747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1. </a:t>
            </a:r>
            <a:r>
              <a:rPr lang="nl-NL" sz="1600" b="1" dirty="0"/>
              <a:t>Bestel inzamelmiddelen</a:t>
            </a:r>
          </a:p>
        </p:txBody>
      </p:sp>
      <p:sp>
        <p:nvSpPr>
          <p:cNvPr id="29" name="Rechthoek: afgeronde hoeken 28">
            <a:hlinkClick r:id="rId11"/>
            <a:extLst>
              <a:ext uri="{FF2B5EF4-FFF2-40B4-BE49-F238E27FC236}">
                <a16:creationId xmlns:a16="http://schemas.microsoft.com/office/drawing/2014/main" id="{07DC8173-E321-A8A3-1F31-02E167B188B5}"/>
              </a:ext>
            </a:extLst>
          </p:cNvPr>
          <p:cNvSpPr/>
          <p:nvPr/>
        </p:nvSpPr>
        <p:spPr>
          <a:xfrm>
            <a:off x="6858254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4. </a:t>
            </a:r>
            <a:r>
              <a:rPr lang="nl-NL" sz="1600" b="1" dirty="0"/>
              <a:t>Bekijk je impact</a:t>
            </a:r>
          </a:p>
        </p:txBody>
      </p:sp>
      <p:pic>
        <p:nvPicPr>
          <p:cNvPr id="34" name="Afbeelding 33" descr="Afbeelding met Graphics, cirkel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6CFB7506-F05C-ABEF-CB3F-71ACB77D7F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2" y="2377785"/>
            <a:ext cx="1206115" cy="12024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074DD7-C1E1-8EE3-CD40-4FDAD0C759F5}"/>
              </a:ext>
            </a:extLst>
          </p:cNvPr>
          <p:cNvSpPr txBox="1">
            <a:spLocks/>
          </p:cNvSpPr>
          <p:nvPr/>
        </p:nvSpPr>
        <p:spPr>
          <a:xfrm>
            <a:off x="296260" y="497237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Het inzamelproces</a:t>
            </a:r>
          </a:p>
        </p:txBody>
      </p:sp>
    </p:spTree>
    <p:extLst>
      <p:ext uri="{BB962C8B-B14F-4D97-AF65-F5344CB8AC3E}">
        <p14:creationId xmlns:p14="http://schemas.microsoft.com/office/powerpoint/2010/main" val="315346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5308EB-16DA-6C06-BB92-A8412ECD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5" name="Inloggen dashboard en eerste view dashboard">
            <a:hlinkClick r:id="" action="ppaction://media"/>
            <a:extLst>
              <a:ext uri="{FF2B5EF4-FFF2-40B4-BE49-F238E27FC236}">
                <a16:creationId xmlns:a16="http://schemas.microsoft.com/office/drawing/2014/main" id="{540542FE-375C-19E2-6680-97072C502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67907" cy="5320440"/>
          </a:xfrm>
          <a:prstGeom prst="rect">
            <a:avLst/>
          </a:prstGeom>
        </p:spPr>
      </p:pic>
      <p:sp>
        <p:nvSpPr>
          <p:cNvPr id="2" name="Rechthoek: afgeronde hoeken 1">
            <a:hlinkClick r:id="rId6"/>
            <a:extLst>
              <a:ext uri="{FF2B5EF4-FFF2-40B4-BE49-F238E27FC236}">
                <a16:creationId xmlns:a16="http://schemas.microsoft.com/office/drawing/2014/main" id="{6C6C354D-2449-39B7-EBCB-171F572C2C7D}"/>
              </a:ext>
            </a:extLst>
          </p:cNvPr>
          <p:cNvSpPr/>
          <p:nvPr/>
        </p:nvSpPr>
        <p:spPr>
          <a:xfrm>
            <a:off x="6404460" y="4456598"/>
            <a:ext cx="2290575" cy="363053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www.greengearalliance.eu</a:t>
            </a:r>
          </a:p>
        </p:txBody>
      </p:sp>
    </p:spTree>
    <p:extLst>
      <p:ext uri="{BB962C8B-B14F-4D97-AF65-F5344CB8AC3E}">
        <p14:creationId xmlns:p14="http://schemas.microsoft.com/office/powerpoint/2010/main" val="2076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Bestelling plaatsen">
            <a:hlinkClick r:id="" action="ppaction://media"/>
            <a:extLst>
              <a:ext uri="{FF2B5EF4-FFF2-40B4-BE49-F238E27FC236}">
                <a16:creationId xmlns:a16="http://schemas.microsoft.com/office/drawing/2014/main" id="{8BEC4418-97F2-B6E1-4686-4424C23C6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" y="0"/>
            <a:ext cx="9143470" cy="53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6603D0C7-DADC-A783-597C-27FC76D0B4C2}"/>
              </a:ext>
            </a:extLst>
          </p:cNvPr>
          <p:cNvSpPr/>
          <p:nvPr/>
        </p:nvSpPr>
        <p:spPr>
          <a:xfrm>
            <a:off x="5828654" y="1019291"/>
            <a:ext cx="2100596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435B93-B8AC-A86C-D683-6496CCDCA2A5}"/>
              </a:ext>
            </a:extLst>
          </p:cNvPr>
          <p:cNvSpPr txBox="1">
            <a:spLocks/>
          </p:cNvSpPr>
          <p:nvPr/>
        </p:nvSpPr>
        <p:spPr>
          <a:xfrm>
            <a:off x="5828653" y="2456118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8A41E4-1635-3B8C-AF40-D62D26D24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CA1C59A-C469-5B46-764F-9CC598E2FEE3}"/>
              </a:ext>
            </a:extLst>
          </p:cNvPr>
          <p:cNvSpPr/>
          <p:nvPr/>
        </p:nvSpPr>
        <p:spPr>
          <a:xfrm>
            <a:off x="1369776" y="830514"/>
            <a:ext cx="2100596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0AB7EAB-0A8F-BF8E-3A23-FC908BE39D1C}"/>
              </a:ext>
            </a:extLst>
          </p:cNvPr>
          <p:cNvSpPr/>
          <p:nvPr/>
        </p:nvSpPr>
        <p:spPr>
          <a:xfrm>
            <a:off x="3599936" y="830514"/>
            <a:ext cx="2100596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0A3558-2A5A-4D99-2FF0-7421E68EE42F}"/>
              </a:ext>
            </a:extLst>
          </p:cNvPr>
          <p:cNvSpPr txBox="1">
            <a:spLocks/>
          </p:cNvSpPr>
          <p:nvPr/>
        </p:nvSpPr>
        <p:spPr>
          <a:xfrm>
            <a:off x="1369775" y="2495569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90625A5-88DF-29AB-FE80-EF7461A71DAD}"/>
              </a:ext>
            </a:extLst>
          </p:cNvPr>
          <p:cNvSpPr txBox="1">
            <a:spLocks/>
          </p:cNvSpPr>
          <p:nvPr/>
        </p:nvSpPr>
        <p:spPr>
          <a:xfrm>
            <a:off x="1369775" y="3633050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B3B7FC-36F1-8961-2B0A-3BB3C3BB9A0F}"/>
              </a:ext>
            </a:extLst>
          </p:cNvPr>
          <p:cNvGrpSpPr/>
          <p:nvPr/>
        </p:nvGrpSpPr>
        <p:grpSpPr>
          <a:xfrm>
            <a:off x="1528465" y="3723331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0C4F79-67E2-1DCF-D1F7-7457DD795446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A08FCC00-AA74-76D3-B3FF-57115286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4DC7CFA-4194-938A-6097-FC0C050936A9}"/>
              </a:ext>
            </a:extLst>
          </p:cNvPr>
          <p:cNvSpPr txBox="1">
            <a:spLocks/>
          </p:cNvSpPr>
          <p:nvPr/>
        </p:nvSpPr>
        <p:spPr>
          <a:xfrm>
            <a:off x="3572362" y="2495569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B00853F-606E-D48D-E2C3-717DA8123538}"/>
              </a:ext>
            </a:extLst>
          </p:cNvPr>
          <p:cNvSpPr txBox="1">
            <a:spLocks/>
          </p:cNvSpPr>
          <p:nvPr/>
        </p:nvSpPr>
        <p:spPr>
          <a:xfrm>
            <a:off x="3578996" y="3633050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08AC7DB-6EC4-A3EA-F053-5B71ADE01127}"/>
              </a:ext>
            </a:extLst>
          </p:cNvPr>
          <p:cNvGrpSpPr/>
          <p:nvPr/>
        </p:nvGrpSpPr>
        <p:grpSpPr>
          <a:xfrm>
            <a:off x="3757196" y="4013042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24648C1-5963-A111-EC3A-06AC7C11349F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5D97D304-6FCA-CE6C-04BF-44B2BB65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EF37E3B7-2ADF-DC14-EFAF-4B718CF7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46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9710154E-4553-9A52-BA91-7EA09E55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446" y="215416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D9FC395-0F4C-70F6-B4CB-224707819E45}"/>
              </a:ext>
            </a:extLst>
          </p:cNvPr>
          <p:cNvSpPr txBox="1">
            <a:spLocks/>
          </p:cNvSpPr>
          <p:nvPr/>
        </p:nvSpPr>
        <p:spPr>
          <a:xfrm>
            <a:off x="5828653" y="1432953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84544E-F9AA-79D9-7359-88AA958D7211}"/>
              </a:ext>
            </a:extLst>
          </p:cNvPr>
          <p:cNvSpPr txBox="1">
            <a:spLocks/>
          </p:cNvSpPr>
          <p:nvPr/>
        </p:nvSpPr>
        <p:spPr>
          <a:xfrm>
            <a:off x="5828653" y="2147087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F4F1775E-6390-417E-B25D-DEC416CB05DA}"/>
              </a:ext>
            </a:extLst>
          </p:cNvPr>
          <p:cNvGrpSpPr/>
          <p:nvPr/>
        </p:nvGrpSpPr>
        <p:grpSpPr>
          <a:xfrm>
            <a:off x="5987343" y="2577050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73E1D19-CBFE-98C9-589A-18576A081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27BF96CC-CBA3-971E-7F75-982286E4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518A21D7-50D9-1EB5-C345-BC16050C1B3C}"/>
              </a:ext>
            </a:extLst>
          </p:cNvPr>
          <p:cNvGrpSpPr/>
          <p:nvPr/>
        </p:nvGrpSpPr>
        <p:grpSpPr>
          <a:xfrm>
            <a:off x="5982126" y="2869233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105DEB37-4935-5BC1-001D-80D7C0527B4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490AC57D-4C8D-1250-420C-C0784AB3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293C21A-8C51-9FB1-E6C0-C6582ECF8395}"/>
              </a:ext>
            </a:extLst>
          </p:cNvPr>
          <p:cNvGrpSpPr/>
          <p:nvPr/>
        </p:nvGrpSpPr>
        <p:grpSpPr>
          <a:xfrm>
            <a:off x="1528465" y="4013042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A845F84F-9E7F-0AF8-1FE1-001EA07A0115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CC5A2DA0-7ACB-1F76-FE99-A1C0BB1E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8B65229-E036-978E-AFFA-B23A76CBE2F4}"/>
              </a:ext>
            </a:extLst>
          </p:cNvPr>
          <p:cNvGrpSpPr/>
          <p:nvPr/>
        </p:nvGrpSpPr>
        <p:grpSpPr>
          <a:xfrm>
            <a:off x="3757196" y="3723331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8653149C-814E-FC6C-8BEB-2F4CAF6576EA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5D3949E2-C41A-B8E1-F24C-751D3081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0EE791-11DD-3500-2FF4-C0D27A058D20}"/>
              </a:ext>
            </a:extLst>
          </p:cNvPr>
          <p:cNvSpPr txBox="1">
            <a:spLocks/>
          </p:cNvSpPr>
          <p:nvPr/>
        </p:nvSpPr>
        <p:spPr>
          <a:xfrm>
            <a:off x="1369776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   I   €1,94/kg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5DE7D0-36D3-77C2-BA47-C02429572C5D}"/>
              </a:ext>
            </a:extLst>
          </p:cNvPr>
          <p:cNvSpPr txBox="1">
            <a:spLocks/>
          </p:cNvSpPr>
          <p:nvPr/>
        </p:nvSpPr>
        <p:spPr>
          <a:xfrm>
            <a:off x="5837537" y="4079170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100" b="1" dirty="0">
                <a:latin typeface="+mn-lt"/>
              </a:rPr>
              <a:t>Alle prijzen </a:t>
            </a:r>
            <a:r>
              <a:rPr lang="nl-NL" sz="1100" b="1" dirty="0" err="1">
                <a:latin typeface="+mn-lt"/>
              </a:rPr>
              <a:t>excl</a:t>
            </a:r>
            <a:r>
              <a:rPr lang="nl-NL" sz="1100" b="1" dirty="0">
                <a:latin typeface="+mn-lt"/>
              </a:rPr>
              <a:t> btw</a:t>
            </a:r>
            <a:endParaRPr lang="en-GB" sz="11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54481D-2995-068A-48BB-D2798688F371}"/>
              </a:ext>
            </a:extLst>
          </p:cNvPr>
          <p:cNvSpPr txBox="1">
            <a:spLocks/>
          </p:cNvSpPr>
          <p:nvPr/>
        </p:nvSpPr>
        <p:spPr>
          <a:xfrm>
            <a:off x="3586963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   I  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935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C04B-5118-FD65-C9A5-9421E943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5CD28A-3174-2859-0DCA-B4B98FE0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22" name="Afbeelding 21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27200B91-3C2E-24D2-1168-29EEBF98F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7" y="624257"/>
            <a:ext cx="4127098" cy="4123035"/>
          </a:xfrm>
          <a:prstGeom prst="rect">
            <a:avLst/>
          </a:prstGeom>
        </p:spPr>
      </p:pic>
      <p:pic>
        <p:nvPicPr>
          <p:cNvPr id="14" name="Afbeelding 13" descr="Afbeelding met clipart, schets, kunst, silhouet&#10;&#10;Door AI gegenereerde inhoud is mogelijk onjuist.">
            <a:extLst>
              <a:ext uri="{FF2B5EF4-FFF2-40B4-BE49-F238E27FC236}">
                <a16:creationId xmlns:a16="http://schemas.microsoft.com/office/drawing/2014/main" id="{2EBFBB98-7401-CF95-5B5D-7E5348CB9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16" flipV="1">
            <a:off x="3850381" y="563175"/>
            <a:ext cx="663710" cy="605433"/>
          </a:xfrm>
          <a:prstGeom prst="rect">
            <a:avLst/>
          </a:prstGeom>
        </p:spPr>
      </p:pic>
      <p:pic>
        <p:nvPicPr>
          <p:cNvPr id="16" name="Afbeelding 15" descr="Afbeelding met clipart, schets, tekening, wit&#10;&#10;Door AI gegenereerde inhoud is mogelijk onjuist.">
            <a:extLst>
              <a:ext uri="{FF2B5EF4-FFF2-40B4-BE49-F238E27FC236}">
                <a16:creationId xmlns:a16="http://schemas.microsoft.com/office/drawing/2014/main" id="{DC6D65D8-B649-B596-C8C1-A6D44527E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071">
            <a:off x="4439633" y="1150947"/>
            <a:ext cx="593178" cy="519711"/>
          </a:xfrm>
          <a:prstGeom prst="rect">
            <a:avLst/>
          </a:prstGeom>
        </p:spPr>
      </p:pic>
      <p:pic>
        <p:nvPicPr>
          <p:cNvPr id="18" name="Afbeelding 17" descr="Afbeelding met logo, Graphics, clipart, symbool&#10;&#10;Door AI gegenereerde inhoud is mogelijk onjuist.">
            <a:extLst>
              <a:ext uri="{FF2B5EF4-FFF2-40B4-BE49-F238E27FC236}">
                <a16:creationId xmlns:a16="http://schemas.microsoft.com/office/drawing/2014/main" id="{224F5428-1241-6C7A-0504-243B4C9DE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80" y="1793908"/>
            <a:ext cx="474916" cy="476715"/>
          </a:xfrm>
          <a:prstGeom prst="rect">
            <a:avLst/>
          </a:prstGeom>
        </p:spPr>
      </p:pic>
      <p:pic>
        <p:nvPicPr>
          <p:cNvPr id="23" name="Afbeelding 22" descr="Afbeelding met schets, wit, zwart-wit, ontwerp&#10;&#10;Door AI gegenereerde inhoud is mogelijk onjuist.">
            <a:extLst>
              <a:ext uri="{FF2B5EF4-FFF2-40B4-BE49-F238E27FC236}">
                <a16:creationId xmlns:a16="http://schemas.microsoft.com/office/drawing/2014/main" id="{4142B451-BFE8-3B3D-6F83-66E82E571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11" y="1390469"/>
            <a:ext cx="917986" cy="1021660"/>
          </a:xfrm>
          <a:prstGeom prst="rect">
            <a:avLst/>
          </a:prstGeom>
        </p:spPr>
      </p:pic>
      <p:pic>
        <p:nvPicPr>
          <p:cNvPr id="2" name="Afbeelding 1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D3DBB47-09A1-571C-30B4-74FDEC2F5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57" y="3029865"/>
            <a:ext cx="1337238" cy="89199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6551FC8F-EFB7-0C7E-2C24-111485B11305}"/>
              </a:ext>
            </a:extLst>
          </p:cNvPr>
          <p:cNvGrpSpPr/>
          <p:nvPr/>
        </p:nvGrpSpPr>
        <p:grpSpPr>
          <a:xfrm>
            <a:off x="5488230" y="1462249"/>
            <a:ext cx="2830889" cy="2331141"/>
            <a:chOff x="5488230" y="1462249"/>
            <a:chExt cx="2830889" cy="2331141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E0C412B7-F81D-567C-AD49-F59AEB579421}"/>
                </a:ext>
              </a:extLst>
            </p:cNvPr>
            <p:cNvSpPr/>
            <p:nvPr/>
          </p:nvSpPr>
          <p:spPr>
            <a:xfrm>
              <a:off x="5488230" y="1607556"/>
              <a:ext cx="2830889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BE7364B-C648-E502-7001-9D2FD4F29B11}"/>
                </a:ext>
              </a:extLst>
            </p:cNvPr>
            <p:cNvSpPr/>
            <p:nvPr/>
          </p:nvSpPr>
          <p:spPr>
            <a:xfrm>
              <a:off x="5488231" y="2108623"/>
              <a:ext cx="244328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192983B8-3176-43D0-200D-53DEAE4F4076}"/>
                </a:ext>
              </a:extLst>
            </p:cNvPr>
            <p:cNvSpPr/>
            <p:nvPr/>
          </p:nvSpPr>
          <p:spPr>
            <a:xfrm>
              <a:off x="5488231" y="2653404"/>
              <a:ext cx="1728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845C478E-3CB9-4820-76E7-C940E4DC1A7C}"/>
                </a:ext>
              </a:extLst>
            </p:cNvPr>
            <p:cNvSpPr/>
            <p:nvPr/>
          </p:nvSpPr>
          <p:spPr>
            <a:xfrm>
              <a:off x="5488230" y="3198185"/>
              <a:ext cx="1656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ijdelijke aanduiding voor inhoud 2">
              <a:extLst>
                <a:ext uri="{FF2B5EF4-FFF2-40B4-BE49-F238E27FC236}">
                  <a16:creationId xmlns:a16="http://schemas.microsoft.com/office/drawing/2014/main" id="{4CB57671-B6C8-1C28-36A5-826E341F8FFE}"/>
                </a:ext>
              </a:extLst>
            </p:cNvPr>
            <p:cNvSpPr txBox="1">
              <a:spLocks/>
            </p:cNvSpPr>
            <p:nvPr/>
          </p:nvSpPr>
          <p:spPr>
            <a:xfrm>
              <a:off x="5488230" y="1462249"/>
              <a:ext cx="2830889" cy="2331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Chemisch vervuilde producten</a:t>
              </a: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Sterk vervuilde producten</a:t>
              </a:r>
              <a:endParaRPr lang="nl-NL" sz="1400" dirty="0"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Natte producten</a:t>
              </a: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Textielsnippers</a:t>
              </a:r>
              <a:endParaRPr lang="nl-NL" sz="14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3C8414D-A7F8-A2FE-B00E-7BD7989F0765}"/>
              </a:ext>
            </a:extLst>
          </p:cNvPr>
          <p:cNvSpPr/>
          <p:nvPr/>
        </p:nvSpPr>
        <p:spPr>
          <a:xfrm>
            <a:off x="143555" y="1607556"/>
            <a:ext cx="319930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7922464-B561-8928-FD08-3696E846EE97}"/>
              </a:ext>
            </a:extLst>
          </p:cNvPr>
          <p:cNvSpPr/>
          <p:nvPr/>
        </p:nvSpPr>
        <p:spPr>
          <a:xfrm>
            <a:off x="1976014" y="2108623"/>
            <a:ext cx="136684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52F266F-F2BC-9B01-4297-BDDD78B8309C}"/>
              </a:ext>
            </a:extLst>
          </p:cNvPr>
          <p:cNvSpPr txBox="1">
            <a:spLocks/>
          </p:cNvSpPr>
          <p:nvPr/>
        </p:nvSpPr>
        <p:spPr>
          <a:xfrm>
            <a:off x="143555" y="1462250"/>
            <a:ext cx="3199303" cy="102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None/>
            </a:pP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Werkkleding, werkschoenen &amp; PBM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Segoe UI Emoji" panose="020B0502040204020203" pitchFamily="34" charset="0"/>
            </a:endParaRPr>
          </a:p>
          <a:p>
            <a:pPr marL="0" indent="0" algn="r">
              <a:lnSpc>
                <a:spcPct val="20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Alle merken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3" name="Titel 11">
            <a:extLst>
              <a:ext uri="{FF2B5EF4-FFF2-40B4-BE49-F238E27FC236}">
                <a16:creationId xmlns:a16="http://schemas.microsoft.com/office/drawing/2014/main" id="{AB4A9C75-A409-6E92-7B29-0812F36B27D7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2874415" cy="1520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Wat zamelen we in?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01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2DE1-FF84-E6D4-6A2D-F0BE4FD1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36F6F21C-87B8-9D15-5C6F-EEA87C9444EA}"/>
              </a:ext>
            </a:extLst>
          </p:cNvPr>
          <p:cNvSpPr/>
          <p:nvPr/>
        </p:nvSpPr>
        <p:spPr>
          <a:xfrm>
            <a:off x="6856778" y="1044701"/>
            <a:ext cx="2287221" cy="206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ADFD2EA-B9FC-7F16-A564-B5634DC34251}"/>
              </a:ext>
            </a:extLst>
          </p:cNvPr>
          <p:cNvSpPr/>
          <p:nvPr/>
        </p:nvSpPr>
        <p:spPr>
          <a:xfrm>
            <a:off x="4602434" y="787477"/>
            <a:ext cx="2052000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D5E257-7CDB-0C41-F204-5F72E019C147}"/>
              </a:ext>
            </a:extLst>
          </p:cNvPr>
          <p:cNvSpPr txBox="1">
            <a:spLocks/>
          </p:cNvSpPr>
          <p:nvPr/>
        </p:nvSpPr>
        <p:spPr>
          <a:xfrm>
            <a:off x="4602433" y="1921699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Facturatie</a:t>
            </a:r>
            <a:r>
              <a:rPr lang="en-GB" sz="1100" dirty="0"/>
              <a:t> </a:t>
            </a:r>
            <a:r>
              <a:rPr lang="en-GB" sz="1100" dirty="0" err="1"/>
              <a:t>achteraf</a:t>
            </a:r>
            <a:endParaRPr lang="en-GB" sz="1100" dirty="0"/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 err="1"/>
              <a:t>Vanaf</a:t>
            </a:r>
            <a:r>
              <a:rPr lang="en-GB" sz="1100" dirty="0"/>
              <a:t>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BE0317-1AED-6F94-32E2-88981A92D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2857EE0-347B-ADC7-A7AC-5DE27870B780}"/>
              </a:ext>
            </a:extLst>
          </p:cNvPr>
          <p:cNvSpPr/>
          <p:nvPr/>
        </p:nvSpPr>
        <p:spPr>
          <a:xfrm>
            <a:off x="175763" y="787477"/>
            <a:ext cx="2052000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D82A648-24A6-6D02-E5F8-DF37B967B2BB}"/>
              </a:ext>
            </a:extLst>
          </p:cNvPr>
          <p:cNvSpPr/>
          <p:nvPr/>
        </p:nvSpPr>
        <p:spPr>
          <a:xfrm>
            <a:off x="2393257" y="787478"/>
            <a:ext cx="2052000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74CC2E-5FF8-D23D-1607-CA9424088255}"/>
              </a:ext>
            </a:extLst>
          </p:cNvPr>
          <p:cNvSpPr txBox="1">
            <a:spLocks/>
          </p:cNvSpPr>
          <p:nvPr/>
        </p:nvSpPr>
        <p:spPr>
          <a:xfrm>
            <a:off x="143555" y="2452533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969499A-B8C4-9AE6-EE4A-C07BE164505A}"/>
              </a:ext>
            </a:extLst>
          </p:cNvPr>
          <p:cNvSpPr txBox="1">
            <a:spLocks/>
          </p:cNvSpPr>
          <p:nvPr/>
        </p:nvSpPr>
        <p:spPr>
          <a:xfrm>
            <a:off x="143555" y="3590014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5 x tot 18kg inzamelen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Ideaal voor </a:t>
            </a:r>
            <a:r>
              <a:rPr lang="nl-NL" sz="1100" dirty="0" err="1"/>
              <a:t>retail</a:t>
            </a:r>
            <a:r>
              <a:rPr lang="nl-NL" sz="1100" dirty="0"/>
              <a:t> locaties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1227D1-7643-AC4E-54CD-9B354B4B5504}"/>
              </a:ext>
            </a:extLst>
          </p:cNvPr>
          <p:cNvGrpSpPr/>
          <p:nvPr/>
        </p:nvGrpSpPr>
        <p:grpSpPr>
          <a:xfrm>
            <a:off x="302245" y="3680295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6FC39158-1284-DD7E-E2ED-704B7889EC3F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6F57B407-97C9-F4E1-5E48-B1860A96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75BCD325-E867-5D61-111F-598CAFD0E1C1}"/>
              </a:ext>
            </a:extLst>
          </p:cNvPr>
          <p:cNvSpPr txBox="1">
            <a:spLocks/>
          </p:cNvSpPr>
          <p:nvPr/>
        </p:nvSpPr>
        <p:spPr>
          <a:xfrm>
            <a:off x="2329382" y="2452533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Houder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88AA1F4-DABF-AD3F-1DEA-B598F8D2418C}"/>
              </a:ext>
            </a:extLst>
          </p:cNvPr>
          <p:cNvSpPr txBox="1">
            <a:spLocks/>
          </p:cNvSpPr>
          <p:nvPr/>
        </p:nvSpPr>
        <p:spPr>
          <a:xfrm>
            <a:off x="2336016" y="3590014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Tot 180 kg </a:t>
            </a:r>
            <a:r>
              <a:rPr lang="en-GB" sz="1100" dirty="0" err="1"/>
              <a:t>inzamelen</a:t>
            </a:r>
            <a:endParaRPr lang="en-GB" sz="1100" dirty="0"/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 err="1"/>
              <a:t>Plaats</a:t>
            </a:r>
            <a:r>
              <a:rPr lang="en-GB" sz="1100" dirty="0"/>
              <a:t> </a:t>
            </a:r>
            <a:r>
              <a:rPr lang="en-GB" sz="1100" dirty="0" err="1"/>
              <a:t>altijd</a:t>
            </a:r>
            <a:r>
              <a:rPr lang="en-GB" sz="1100" dirty="0"/>
              <a:t> op eigen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C749A302-A64F-C895-6949-5369022B24CD}"/>
              </a:ext>
            </a:extLst>
          </p:cNvPr>
          <p:cNvGrpSpPr/>
          <p:nvPr/>
        </p:nvGrpSpPr>
        <p:grpSpPr>
          <a:xfrm>
            <a:off x="2514216" y="3970006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4C55F97A-D1A4-47CB-4844-2385C37EB96C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6A27D054-D009-AB71-607C-F4D68669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6F3CB811-FB97-816A-DFAC-8F88D3B0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1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1A150095-FABF-C6E6-577A-7AD6990C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6" y="172380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38FCA8D-9CDE-9BAF-541E-74F6449D3C03}"/>
              </a:ext>
            </a:extLst>
          </p:cNvPr>
          <p:cNvSpPr txBox="1">
            <a:spLocks/>
          </p:cNvSpPr>
          <p:nvPr/>
        </p:nvSpPr>
        <p:spPr>
          <a:xfrm>
            <a:off x="4602433" y="89853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>
                <a:solidFill>
                  <a:srgbClr val="00B3DC"/>
                </a:solidFill>
              </a:rPr>
              <a:t>Zelf verpakt</a:t>
            </a: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87A5F78-4B5A-964A-FE26-85395E5265E9}"/>
              </a:ext>
            </a:extLst>
          </p:cNvPr>
          <p:cNvSpPr txBox="1">
            <a:spLocks/>
          </p:cNvSpPr>
          <p:nvPr/>
        </p:nvSpPr>
        <p:spPr>
          <a:xfrm>
            <a:off x="4602433" y="161266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5CBB7E5D-E318-3AE2-0917-273160F7FA67}"/>
              </a:ext>
            </a:extLst>
          </p:cNvPr>
          <p:cNvGrpSpPr/>
          <p:nvPr/>
        </p:nvGrpSpPr>
        <p:grpSpPr>
          <a:xfrm>
            <a:off x="4761123" y="2055874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76F1FF8-88D5-5890-573A-869973D03F6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A7C91C0A-54E0-CD01-5AAE-2F78CFEB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2782FD9-BEFA-65DA-0715-FC96120A6AD7}"/>
              </a:ext>
            </a:extLst>
          </p:cNvPr>
          <p:cNvGrpSpPr/>
          <p:nvPr/>
        </p:nvGrpSpPr>
        <p:grpSpPr>
          <a:xfrm>
            <a:off x="4755906" y="2348057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DD18DBFC-931E-C7E3-EE14-06F812C7022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5475527E-01EF-6B2D-8D60-1ED83236F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DF0AAFC-0D52-C168-9D17-6A14899A72E9}"/>
              </a:ext>
            </a:extLst>
          </p:cNvPr>
          <p:cNvGrpSpPr/>
          <p:nvPr/>
        </p:nvGrpSpPr>
        <p:grpSpPr>
          <a:xfrm>
            <a:off x="302245" y="3970006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CC8095AA-0A18-E34C-9330-C470EE5B0FBA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600D4166-B629-BDE6-503E-E316229D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B56914D-1331-86FD-E504-14937C99F3DE}"/>
              </a:ext>
            </a:extLst>
          </p:cNvPr>
          <p:cNvGrpSpPr/>
          <p:nvPr/>
        </p:nvGrpSpPr>
        <p:grpSpPr>
          <a:xfrm>
            <a:off x="2514216" y="3680295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6B6A258-4B3C-B9C1-EFDB-C4953404C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60FD9895-F004-3612-F8EA-9865D5E1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DF64336-1A8B-3D36-6A65-E821DEFE350B}"/>
              </a:ext>
            </a:extLst>
          </p:cNvPr>
          <p:cNvSpPr txBox="1">
            <a:spLocks/>
          </p:cNvSpPr>
          <p:nvPr/>
        </p:nvSpPr>
        <p:spPr>
          <a:xfrm>
            <a:off x="143556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€175,-   I   €1,94/kg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4BF019-5DA3-C90A-0EFC-0A1EEE4FD1B4}"/>
              </a:ext>
            </a:extLst>
          </p:cNvPr>
          <p:cNvSpPr txBox="1">
            <a:spLocks/>
          </p:cNvSpPr>
          <p:nvPr/>
        </p:nvSpPr>
        <p:spPr>
          <a:xfrm>
            <a:off x="4647264" y="3191038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000" dirty="0">
                <a:latin typeface="+mn-lt"/>
              </a:rPr>
              <a:t>Prijzen </a:t>
            </a:r>
            <a:r>
              <a:rPr lang="nl-NL" sz="1000" dirty="0" err="1">
                <a:latin typeface="+mn-lt"/>
              </a:rPr>
              <a:t>excl</a:t>
            </a:r>
            <a:r>
              <a:rPr lang="nl-NL" sz="1000" dirty="0">
                <a:latin typeface="+mn-lt"/>
              </a:rPr>
              <a:t> btw</a:t>
            </a:r>
            <a:endParaRPr lang="en-GB" sz="100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D354B0-D15E-762A-5D43-7D3245C97680}"/>
              </a:ext>
            </a:extLst>
          </p:cNvPr>
          <p:cNvSpPr txBox="1">
            <a:spLocks/>
          </p:cNvSpPr>
          <p:nvPr/>
        </p:nvSpPr>
        <p:spPr>
          <a:xfrm>
            <a:off x="2343983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Eerste keer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Daarna €290,-   I  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5809C8-38AD-AF1C-1C08-15AD2A8A4990}"/>
              </a:ext>
            </a:extLst>
          </p:cNvPr>
          <p:cNvSpPr txBox="1">
            <a:spLocks/>
          </p:cNvSpPr>
          <p:nvPr/>
        </p:nvSpPr>
        <p:spPr>
          <a:xfrm>
            <a:off x="7106804" y="1087171"/>
            <a:ext cx="1827901" cy="1782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b="1" dirty="0"/>
              <a:t>Onze inzamelmiddelen zijn inclusief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Ontzorgende retourlogistiek voor het bedrijfsleven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Circulaire bijdrage en verantwoorde verwerking van producten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Inzicht in je impact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1156D50-BAE5-D8FD-AF09-DFB70177E59A}"/>
              </a:ext>
            </a:extLst>
          </p:cNvPr>
          <p:cNvGrpSpPr/>
          <p:nvPr/>
        </p:nvGrpSpPr>
        <p:grpSpPr>
          <a:xfrm>
            <a:off x="6970826" y="1622331"/>
            <a:ext cx="160003" cy="149045"/>
            <a:chOff x="754375" y="3340042"/>
            <a:chExt cx="229428" cy="21371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3AE649B-3402-ED16-F63D-1DAD56640FD5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3" name="Graphic 22" descr="Vinkje met effen opvulling">
              <a:extLst>
                <a:ext uri="{FF2B5EF4-FFF2-40B4-BE49-F238E27FC236}">
                  <a16:creationId xmlns:a16="http://schemas.microsoft.com/office/drawing/2014/main" id="{3011CF69-08E3-4DAF-3212-8F58A986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B082A0B-43DB-E971-1430-C870E0A4E80E}"/>
              </a:ext>
            </a:extLst>
          </p:cNvPr>
          <p:cNvGrpSpPr/>
          <p:nvPr/>
        </p:nvGrpSpPr>
        <p:grpSpPr>
          <a:xfrm>
            <a:off x="6970826" y="2217724"/>
            <a:ext cx="160003" cy="149045"/>
            <a:chOff x="754375" y="3340042"/>
            <a:chExt cx="229428" cy="213715"/>
          </a:xfrm>
        </p:grpSpPr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56BAB35-CFA8-BFD2-291E-63FD43D8C824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6" name="Graphic 25" descr="Vinkje met effen opvulling">
              <a:extLst>
                <a:ext uri="{FF2B5EF4-FFF2-40B4-BE49-F238E27FC236}">
                  <a16:creationId xmlns:a16="http://schemas.microsoft.com/office/drawing/2014/main" id="{75A85ABB-7AD2-35D9-0796-0CB2C9BF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552AF4C-BD11-F7EB-9A33-5012E3BE8D28}"/>
              </a:ext>
            </a:extLst>
          </p:cNvPr>
          <p:cNvGrpSpPr/>
          <p:nvPr/>
        </p:nvGrpSpPr>
        <p:grpSpPr>
          <a:xfrm>
            <a:off x="6970826" y="2757917"/>
            <a:ext cx="160003" cy="149045"/>
            <a:chOff x="754375" y="3340042"/>
            <a:chExt cx="229428" cy="21371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5A4B961-2233-990A-B63F-5DB037763982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1" name="Graphic 30" descr="Vinkje met effen opvulling">
              <a:extLst>
                <a:ext uri="{FF2B5EF4-FFF2-40B4-BE49-F238E27FC236}">
                  <a16:creationId xmlns:a16="http://schemas.microsoft.com/office/drawing/2014/main" id="{D192FDCD-566B-CFE3-507B-72E6E286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86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86755-5B18-F959-DB6B-9E91829B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Afbeelding met gebouw, Container, Plastic zak, grond&#10;&#10;Door AI gegenereerde inhoud is mogelijk onjuist.">
            <a:extLst>
              <a:ext uri="{FF2B5EF4-FFF2-40B4-BE49-F238E27FC236}">
                <a16:creationId xmlns:a16="http://schemas.microsoft.com/office/drawing/2014/main" id="{24763B31-1F40-6432-0320-0C04D6577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2741" r="8984" b="1858"/>
          <a:stretch>
            <a:fillRect/>
          </a:stretch>
        </p:blipFill>
        <p:spPr>
          <a:xfrm>
            <a:off x="-1" y="0"/>
            <a:ext cx="4570496" cy="5143500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C455E0-C210-821A-0074-000AC4874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Afbeelding 5" descr="Afbeelding met tekst, karton, container, Verzenddoos&#10;&#10;Door AI gegenereerde inhoud is mogelijk onjuist.">
            <a:extLst>
              <a:ext uri="{FF2B5EF4-FFF2-40B4-BE49-F238E27FC236}">
                <a16:creationId xmlns:a16="http://schemas.microsoft.com/office/drawing/2014/main" id="{0F857BF8-7B08-D9DB-A5F8-11DFF8A22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8866"/>
          <a:stretch>
            <a:fillRect/>
          </a:stretch>
        </p:blipFill>
        <p:spPr>
          <a:xfrm>
            <a:off x="4570500" y="-1396"/>
            <a:ext cx="4573500" cy="51435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A0D421C-843B-CBBB-4C92-2D9A2FDFF764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4AE7523-ACC1-FCA4-0EE5-6E6504F46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41DAD049-7B61-B67C-CA72-BA875C18F83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378182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tour aanvragen">
            <a:hlinkClick r:id="" action="ppaction://media"/>
            <a:extLst>
              <a:ext uri="{FF2B5EF4-FFF2-40B4-BE49-F238E27FC236}">
                <a16:creationId xmlns:a16="http://schemas.microsoft.com/office/drawing/2014/main" id="{86FF3B5B-72C3-2EF5-8C63-BDE4DF298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34100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3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0DF99-2F4C-D345-2AE6-1D63805D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82DED-8CFC-59D6-5723-66A04E14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51325-322B-FDFA-13F0-61F30615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96C1CBD9-FFE9-DF6D-0DC9-5F3E89EEC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37C95684-E4D8-7DCB-EE14-8BC3C5604450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8062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1FEFF-90D9-EC95-1AFA-13DAE9F0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Do’s &amp; </a:t>
            </a:r>
            <a:r>
              <a:rPr lang="nl-NL" dirty="0" err="1"/>
              <a:t>don’ts</a:t>
            </a:r>
            <a:r>
              <a:rPr lang="nl-NL" dirty="0"/>
              <a:t> inzameling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9EA378-F7CC-5510-8CB4-7B386AC38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7073803" cy="3263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dirty="0"/>
              <a:t>Stuur een interne mail over jullie aansluiting als inzamelpartner bij de GGA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Eerste order? Bestel: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DisplayBox</a:t>
            </a:r>
            <a:r>
              <a:rPr lang="nl-NL" dirty="0"/>
              <a:t> + 5 </a:t>
            </a:r>
            <a:r>
              <a:rPr lang="nl-NL" dirty="0" err="1"/>
              <a:t>MiniBags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 err="1"/>
              <a:t>BigBag</a:t>
            </a:r>
            <a:r>
              <a:rPr lang="nl-NL" dirty="0"/>
              <a:t> + houder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Of stuur een mailtje naar info@greengearalliance.eu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Plaats </a:t>
            </a:r>
            <a:r>
              <a:rPr lang="nl-NL" dirty="0" err="1"/>
              <a:t>BigBags</a:t>
            </a:r>
            <a:r>
              <a:rPr lang="nl-NL" dirty="0"/>
              <a:t> altijd op een pallet</a:t>
            </a:r>
          </a:p>
          <a:p>
            <a:pPr lvl="1">
              <a:lnSpc>
                <a:spcPct val="100000"/>
              </a:lnSpc>
            </a:pPr>
            <a:r>
              <a:rPr lang="nl-NL" dirty="0"/>
              <a:t>Heb je geen pallet, geef dit aan bij je order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5FA869-E45D-7474-C969-AF37ACF9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7" name="Rechthoek: afgeronde hoeken 6">
            <a:hlinkClick r:id="rId3"/>
            <a:extLst>
              <a:ext uri="{FF2B5EF4-FFF2-40B4-BE49-F238E27FC236}">
                <a16:creationId xmlns:a16="http://schemas.microsoft.com/office/drawing/2014/main" id="{017BE4E6-0706-B6CF-5CE9-50545239934A}"/>
              </a:ext>
            </a:extLst>
          </p:cNvPr>
          <p:cNvSpPr/>
          <p:nvPr/>
        </p:nvSpPr>
        <p:spPr>
          <a:xfrm>
            <a:off x="6404460" y="1502815"/>
            <a:ext cx="1587403" cy="45811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Template beschikbaar</a:t>
            </a:r>
          </a:p>
        </p:txBody>
      </p:sp>
    </p:spTree>
    <p:extLst>
      <p:ext uri="{BB962C8B-B14F-4D97-AF65-F5344CB8AC3E}">
        <p14:creationId xmlns:p14="http://schemas.microsoft.com/office/powerpoint/2010/main" val="506530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99E4-FD49-A8B9-6D43-94E00B6E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41FB9F31-A63A-204A-6B7A-769AAEAF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5" t="12926" r="33125" b="2777"/>
          <a:stretch>
            <a:fillRect/>
          </a:stretch>
        </p:blipFill>
        <p:spPr>
          <a:xfrm>
            <a:off x="0" y="0"/>
            <a:ext cx="4571998" cy="51374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1999B3-9E10-BE67-A517-67AEC01E0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-99" r="34970" b="15812"/>
          <a:stretch>
            <a:fillRect/>
          </a:stretch>
        </p:blipFill>
        <p:spPr>
          <a:xfrm>
            <a:off x="4571998" y="-6045"/>
            <a:ext cx="4572002" cy="513745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E132E75-11B9-F367-4796-B725026C0320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5DE47AD-7725-2A8F-5F24-02AA9F8B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0106"/>
            <a:ext cx="9144000" cy="1269879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4CE58F-BCDF-76EB-A365-0BCE55D4D8BC}"/>
              </a:ext>
            </a:extLst>
          </p:cNvPr>
          <p:cNvSpPr/>
          <p:nvPr/>
        </p:nvSpPr>
        <p:spPr>
          <a:xfrm>
            <a:off x="5946345" y="128470"/>
            <a:ext cx="3046102" cy="1857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11314C9-1941-252D-9763-1C0CDEEDB4F3}"/>
              </a:ext>
            </a:extLst>
          </p:cNvPr>
          <p:cNvSpPr txBox="1">
            <a:spLocks/>
          </p:cNvSpPr>
          <p:nvPr/>
        </p:nvSpPr>
        <p:spPr>
          <a:xfrm>
            <a:off x="6221515" y="373033"/>
            <a:ext cx="2495762" cy="1368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Wij werken samen met partners voor de sortering en verwerking.</a:t>
            </a:r>
          </a:p>
          <a:p>
            <a:endParaRPr lang="nl-NL" sz="1400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Ingezamelde producten zijn eigendom van de GGA.</a:t>
            </a:r>
          </a:p>
        </p:txBody>
      </p:sp>
      <p:sp>
        <p:nvSpPr>
          <p:cNvPr id="15" name="Tijdelijke aanduiding voor voettekst 1">
            <a:extLst>
              <a:ext uri="{FF2B5EF4-FFF2-40B4-BE49-F238E27FC236}">
                <a16:creationId xmlns:a16="http://schemas.microsoft.com/office/drawing/2014/main" id="{DAC29F4A-0A8F-BE19-2B3F-FE5C46EDADDC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419692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458DA1-FA79-569E-4F0B-C60D709F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A8085-18C1-97F2-27C3-18527EB7B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A30AE8BA-21B3-752D-3762-22EBE080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6" b="2349"/>
          <a:stretch/>
        </p:blipFill>
        <p:spPr>
          <a:xfrm>
            <a:off x="0" y="0"/>
            <a:ext cx="9144000" cy="5163536"/>
          </a:xfrm>
          <a:prstGeom prst="rect">
            <a:avLst/>
          </a:prstGeom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CCD08E6-D5DE-9A0D-6B6B-1DBCAC19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Graphics, grafische vormgeving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272DDB08-36CD-822C-A4BD-2FAABA20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" y="3950543"/>
            <a:ext cx="2066224" cy="953642"/>
          </a:xfrm>
          <a:prstGeom prst="rect">
            <a:avLst/>
          </a:prstGeom>
        </p:spPr>
      </p:pic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09637833-9F28-8D23-59B9-1F1A40BB2AD9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322821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557F87-1F69-C0C8-449C-8A58D979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unst, container, verven, doos&#10;&#10;Door AI gegenereerde inhoud is mogelijk onjuist.">
            <a:extLst>
              <a:ext uri="{FF2B5EF4-FFF2-40B4-BE49-F238E27FC236}">
                <a16:creationId xmlns:a16="http://schemas.microsoft.com/office/drawing/2014/main" id="{FDB5B490-7DC2-F051-2936-7543D811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-1" y="-1"/>
            <a:ext cx="9143999" cy="51435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CFB33-BE3A-5D54-ECF6-830F249AE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6C8828D-783B-DEBF-E7AF-9E3F5372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229CC03F-0C50-DE1F-B035-7E1D3167CF47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971916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BE2D11-EF8C-D551-E53F-6FDE8041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agage, Container, handkar, afval&#10;&#10;Door AI gegenereerde inhoud is mogelijk onjuist.">
            <a:extLst>
              <a:ext uri="{FF2B5EF4-FFF2-40B4-BE49-F238E27FC236}">
                <a16:creationId xmlns:a16="http://schemas.microsoft.com/office/drawing/2014/main" id="{BAB2CB2A-83E8-8042-76CA-FF35B3F5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AC373-71A5-1F7B-0C7B-D25B513C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8A27C607-74D7-F441-BFBC-2AACA018C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A3F0B1DE-7EC7-0993-4CBE-18DDD7E5F0F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45442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2EEF31-3404-B94E-171C-5EC9ABF5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oeisel, verzameling, winkel, buitenshuis&#10;&#10;Door AI gegenereerde inhoud is mogelijk onjuist.">
            <a:extLst>
              <a:ext uri="{FF2B5EF4-FFF2-40B4-BE49-F238E27FC236}">
                <a16:creationId xmlns:a16="http://schemas.microsoft.com/office/drawing/2014/main" id="{79EF2697-FDCD-017E-0CE1-AB3F94511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10317"/>
          <a:stretch/>
        </p:blipFill>
        <p:spPr>
          <a:xfrm>
            <a:off x="0" y="0"/>
            <a:ext cx="9153149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799D2-DDC8-54FD-A64D-3121FB5A3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C0EAD48-3ABA-F389-FEC1-60276D06F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0B5C2B85-C6C2-BD14-928B-5EDD3E0CA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251505"/>
            <a:ext cx="3086100" cy="655096"/>
          </a:xfrm>
          <a:prstGeom prst="rect">
            <a:avLst/>
          </a:prstGeom>
        </p:spPr>
      </p:pic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A8646319-9615-42E8-1EE3-615EA42146D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155954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059AC5-6E8B-655B-F5CE-DDB4E68F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9994-F7CF-9C51-9A54-920B8A113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3074" name="Picture 2" descr="Fast-Feet-Grinded-4 - Duurzaam Ondernemen">
            <a:extLst>
              <a:ext uri="{FF2B5EF4-FFF2-40B4-BE49-F238E27FC236}">
                <a16:creationId xmlns:a16="http://schemas.microsoft.com/office/drawing/2014/main" id="{318CB025-CAE9-7C30-943E-EC81F1D8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8" t="-1" r="9945" b="-2031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11BE948F-024F-A7D2-8176-B6A80C6B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489CE734-3C84-CCA1-8A09-CE1B8C78C0F9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66484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FECA2-B9A7-F356-8ADB-71057C17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B053A4A6-8EA8-533D-5A05-08AADE591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7982" r="-1281" b="6772"/>
          <a:stretch>
            <a:fillRect/>
          </a:stretch>
        </p:blipFill>
        <p:spPr>
          <a:xfrm>
            <a:off x="4565210" y="-12790"/>
            <a:ext cx="2297355" cy="2598532"/>
          </a:xfrm>
          <a:prstGeom prst="rect">
            <a:avLst/>
          </a:prstGeom>
        </p:spPr>
      </p:pic>
      <p:pic>
        <p:nvPicPr>
          <p:cNvPr id="13" name="Afbeelding 12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444786B4-F614-5DEC-88A6-4AA83ED4D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9135" b="22878"/>
          <a:stretch>
            <a:fillRect/>
          </a:stretch>
        </p:blipFill>
        <p:spPr>
          <a:xfrm>
            <a:off x="6846643" y="-1"/>
            <a:ext cx="2297356" cy="2545231"/>
          </a:xfrm>
          <a:prstGeom prst="rect">
            <a:avLst/>
          </a:prstGeom>
        </p:spPr>
      </p:pic>
      <p:pic>
        <p:nvPicPr>
          <p:cNvPr id="14" name="Afbeelding 13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DCED0A3E-EB22-BD61-92C3-FB65DEEFB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5219" r="21982" b="-1607"/>
          <a:stretch>
            <a:fillRect/>
          </a:stretch>
        </p:blipFill>
        <p:spPr>
          <a:xfrm>
            <a:off x="4571990" y="2568198"/>
            <a:ext cx="2290575" cy="2575302"/>
          </a:xfrm>
          <a:prstGeom prst="rect">
            <a:avLst/>
          </a:prstGeom>
        </p:spPr>
      </p:pic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8B51E275-7B1A-D740-FBBA-6F36DB142D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12" t="979" r="44915" b="-184"/>
          <a:stretch>
            <a:fillRect/>
          </a:stretch>
        </p:blipFill>
        <p:spPr>
          <a:xfrm>
            <a:off x="1" y="8666"/>
            <a:ext cx="2434128" cy="51628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791D52-0EB5-EC16-6ED9-6B44852CC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-79" r="46552" b="198"/>
          <a:stretch>
            <a:fillRect/>
          </a:stretch>
        </p:blipFill>
        <p:spPr>
          <a:xfrm>
            <a:off x="2434129" y="-6045"/>
            <a:ext cx="2137871" cy="5163536"/>
          </a:xfrm>
          <a:prstGeom prst="rect">
            <a:avLst/>
          </a:prstGeom>
        </p:spPr>
      </p:pic>
      <p:pic>
        <p:nvPicPr>
          <p:cNvPr id="18" name="Afbeelding 17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352CD9FA-F883-B12C-353D-E88FF31D4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1335"/>
          <a:stretch>
            <a:fillRect/>
          </a:stretch>
        </p:blipFill>
        <p:spPr>
          <a:xfrm>
            <a:off x="6898663" y="2561731"/>
            <a:ext cx="2252115" cy="259575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CED4929-19FD-F2AC-4D41-DAAB422CE99F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9AEFA5C-C501-96ED-1EEA-A4981487F65C}"/>
              </a:ext>
            </a:extLst>
          </p:cNvPr>
          <p:cNvCxnSpPr>
            <a:cxnSpLocks/>
          </p:cNvCxnSpPr>
          <p:nvPr/>
        </p:nvCxnSpPr>
        <p:spPr>
          <a:xfrm>
            <a:off x="2434130" y="-2003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9E6E422-BA9A-7F8F-C10F-17D5F4F2520B}"/>
              </a:ext>
            </a:extLst>
          </p:cNvPr>
          <p:cNvCxnSpPr>
            <a:cxnSpLocks/>
          </p:cNvCxnSpPr>
          <p:nvPr/>
        </p:nvCxnSpPr>
        <p:spPr>
          <a:xfrm flipH="1">
            <a:off x="4565211" y="2571750"/>
            <a:ext cx="45787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9608012-5BDE-B386-DA34-09B4DA3B3ADD}"/>
              </a:ext>
            </a:extLst>
          </p:cNvPr>
          <p:cNvCxnSpPr>
            <a:cxnSpLocks/>
          </p:cNvCxnSpPr>
          <p:nvPr/>
        </p:nvCxnSpPr>
        <p:spPr>
          <a:xfrm>
            <a:off x="6862575" y="866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C8F7ECD-D204-2878-E9F6-E8D385A9A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-1" y="3885924"/>
            <a:ext cx="9174113" cy="1274061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FF0BB2A2-9606-3683-5A32-53AF7D1FFFF5}"/>
              </a:ext>
            </a:extLst>
          </p:cNvPr>
          <p:cNvSpPr/>
          <p:nvPr/>
        </p:nvSpPr>
        <p:spPr>
          <a:xfrm>
            <a:off x="184381" y="3760876"/>
            <a:ext cx="2930860" cy="10375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E43D97B-BEDE-06CE-258A-B79BF75AA16F}"/>
              </a:ext>
            </a:extLst>
          </p:cNvPr>
          <p:cNvSpPr txBox="1">
            <a:spLocks/>
          </p:cNvSpPr>
          <p:nvPr/>
        </p:nvSpPr>
        <p:spPr>
          <a:xfrm>
            <a:off x="352440" y="3855849"/>
            <a:ext cx="2692508" cy="83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GGA werkt zorgt voor verantwoorde sortering en verwerking van werkkleding, werkschoenen en andere persoonlijk beschermingsmiddelen.</a:t>
            </a:r>
          </a:p>
        </p:txBody>
      </p:sp>
      <p:sp>
        <p:nvSpPr>
          <p:cNvPr id="25" name="Tijdelijke aanduiding voor voettekst 1">
            <a:extLst>
              <a:ext uri="{FF2B5EF4-FFF2-40B4-BE49-F238E27FC236}">
                <a16:creationId xmlns:a16="http://schemas.microsoft.com/office/drawing/2014/main" id="{FC2B7715-CAC2-CD24-04E1-DFC6CB49CB1A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2764860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BBDBA7-4D68-B439-2E0E-5837FD84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6DE8C3B-A8A3-D4B0-CAD3-8B21838DC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10305"/>
          <a:stretch/>
        </p:blipFill>
        <p:spPr>
          <a:xfrm>
            <a:off x="0" y="-6045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87C94-0308-26F8-EC2A-59EF7C3F3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8199E4E-B9AE-F0A0-1451-872365D2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0D4F7AA6-FA3A-8996-EC67-C18BF47EEC64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240270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8FE21-7DCF-DFBC-7386-E2826F7C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buitenshuis, grond, kleding, deken&#10;&#10;Door AI gegenereerde inhoud is mogelijk onjuist.">
            <a:extLst>
              <a:ext uri="{FF2B5EF4-FFF2-40B4-BE49-F238E27FC236}">
                <a16:creationId xmlns:a16="http://schemas.microsoft.com/office/drawing/2014/main" id="{1DC7B05C-97B4-33A8-109D-12EBF58AF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16578" r="1533" b="38929"/>
          <a:stretch>
            <a:fillRect/>
          </a:stretch>
        </p:blipFill>
        <p:spPr>
          <a:xfrm>
            <a:off x="6387209" y="2115269"/>
            <a:ext cx="2370827" cy="1830826"/>
          </a:xfrm>
          <a:prstGeom prst="round2DiagRect">
            <a:avLst/>
          </a:prstGeom>
        </p:spPr>
      </p:pic>
      <p:pic>
        <p:nvPicPr>
          <p:cNvPr id="22" name="Afbeelding 21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5B1EFAF3-75B3-B69D-0ED0-3C0E33EF4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t="531" b="-1"/>
          <a:stretch>
            <a:fillRect/>
          </a:stretch>
        </p:blipFill>
        <p:spPr>
          <a:xfrm rot="10800000" flipH="1">
            <a:off x="4047210" y="1958580"/>
            <a:ext cx="2340000" cy="1987514"/>
          </a:xfrm>
          <a:prstGeom prst="round2DiagRect">
            <a:avLst/>
          </a:prstGeom>
        </p:spPr>
      </p:pic>
      <p:sp>
        <p:nvSpPr>
          <p:cNvPr id="28" name="Rechthoek: afgeronde bovenhoeken 27">
            <a:extLst>
              <a:ext uri="{FF2B5EF4-FFF2-40B4-BE49-F238E27FC236}">
                <a16:creationId xmlns:a16="http://schemas.microsoft.com/office/drawing/2014/main" id="{1CF4D3C5-F1FB-E686-0B8E-1710DBDC8EE0}"/>
              </a:ext>
            </a:extLst>
          </p:cNvPr>
          <p:cNvSpPr/>
          <p:nvPr/>
        </p:nvSpPr>
        <p:spPr>
          <a:xfrm>
            <a:off x="4047209" y="1748923"/>
            <a:ext cx="4710825" cy="437863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A1A19-1CCA-5C03-99D9-65233AAE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Klantpresentatie- GGA voor inzamelpartners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DB5DC-FFF0-4937-C44D-8EBE42AC2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642" y="274638"/>
            <a:ext cx="7886700" cy="993775"/>
          </a:xfrm>
        </p:spPr>
        <p:txBody>
          <a:bodyPr/>
          <a:lstStyle/>
          <a:p>
            <a:r>
              <a:rPr lang="en-GB" dirty="0" err="1"/>
              <a:t>Resultaten</a:t>
            </a:r>
            <a:r>
              <a:rPr lang="en-GB" dirty="0"/>
              <a:t> </a:t>
            </a:r>
            <a:r>
              <a:rPr lang="en-GB" dirty="0" err="1"/>
              <a:t>april</a:t>
            </a:r>
            <a:r>
              <a:rPr lang="en-GB" dirty="0"/>
              <a:t> t/m </a:t>
            </a:r>
            <a:r>
              <a:rPr lang="en-GB" dirty="0" err="1"/>
              <a:t>juni</a:t>
            </a:r>
            <a:endParaRPr lang="nl-NL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400739-060B-4A91-4D62-D072ADAF8EA3}"/>
              </a:ext>
            </a:extLst>
          </p:cNvPr>
          <p:cNvSpPr/>
          <p:nvPr/>
        </p:nvSpPr>
        <p:spPr>
          <a:xfrm>
            <a:off x="385962" y="1197405"/>
            <a:ext cx="3403483" cy="19145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5F5BE70-C0C3-0B8C-E19F-5F999F0D8569}"/>
              </a:ext>
            </a:extLst>
          </p:cNvPr>
          <p:cNvSpPr txBox="1">
            <a:spLocks/>
          </p:cNvSpPr>
          <p:nvPr/>
        </p:nvSpPr>
        <p:spPr>
          <a:xfrm>
            <a:off x="385962" y="1652953"/>
            <a:ext cx="3403483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7200" b="1" dirty="0">
                <a:solidFill>
                  <a:srgbClr val="0AB1DD"/>
                </a:solidFill>
              </a:rPr>
              <a:t>± 12.744 kg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600" dirty="0">
                <a:solidFill>
                  <a:schemeClr val="tx1"/>
                </a:solidFill>
              </a:rPr>
              <a:t>Gered voor een nieuwe toepassing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20CD7BA-45FE-3ED9-2C79-CFF69ADCD4B4}"/>
              </a:ext>
            </a:extLst>
          </p:cNvPr>
          <p:cNvSpPr/>
          <p:nvPr/>
        </p:nvSpPr>
        <p:spPr>
          <a:xfrm>
            <a:off x="4047210" y="1197406"/>
            <a:ext cx="4710825" cy="4555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b="1"/>
              <a:t>Reuse 1%</a:t>
            </a:r>
            <a:endParaRPr lang="nl-NL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64FD4D1-D0F7-999F-D954-1B5B916EFA09}"/>
              </a:ext>
            </a:extLst>
          </p:cNvPr>
          <p:cNvSpPr txBox="1"/>
          <p:nvPr/>
        </p:nvSpPr>
        <p:spPr>
          <a:xfrm>
            <a:off x="4214308" y="1197405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b="1" dirty="0" err="1"/>
              <a:t>Reuse</a:t>
            </a:r>
            <a:r>
              <a:rPr lang="nl-NL" sz="1400" b="1" dirty="0"/>
              <a:t>/ 				</a:t>
            </a:r>
            <a:r>
              <a:rPr lang="nl-NL" sz="1400" b="1" dirty="0">
                <a:solidFill>
                  <a:srgbClr val="95C31D"/>
                </a:solidFill>
              </a:rPr>
              <a:t>1%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6AAB09-A53E-FCAC-EABA-DA06E9890E5A}"/>
              </a:ext>
            </a:extLst>
          </p:cNvPr>
          <p:cNvSpPr txBox="1"/>
          <p:nvPr/>
        </p:nvSpPr>
        <p:spPr>
          <a:xfrm>
            <a:off x="4214308" y="1730805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 dirty="0"/>
              <a:t>Recycle/ naar grondstoffen en toepassingen 	</a:t>
            </a:r>
            <a:r>
              <a:rPr lang="nl-NL" sz="1400" b="1" dirty="0">
                <a:solidFill>
                  <a:srgbClr val="95C31D"/>
                </a:solidFill>
              </a:rPr>
              <a:t>84%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B3526F37-ACED-03FF-137D-F359DFCCB1CE}"/>
              </a:ext>
            </a:extLst>
          </p:cNvPr>
          <p:cNvSpPr/>
          <p:nvPr/>
        </p:nvSpPr>
        <p:spPr>
          <a:xfrm>
            <a:off x="4047210" y="4041632"/>
            <a:ext cx="4710827" cy="4555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b="1"/>
              <a:t>Reuse 1%</a:t>
            </a:r>
            <a:endParaRPr lang="nl-NL" b="1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5B1AE3B-649D-B135-AE8E-45BDA1EB85F3}"/>
              </a:ext>
            </a:extLst>
          </p:cNvPr>
          <p:cNvSpPr txBox="1"/>
          <p:nvPr/>
        </p:nvSpPr>
        <p:spPr>
          <a:xfrm>
            <a:off x="4214308" y="4041631"/>
            <a:ext cx="4572000" cy="38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400" b="1" dirty="0" err="1"/>
              <a:t>Repurpose</a:t>
            </a:r>
            <a:r>
              <a:rPr lang="nl-NL" sz="1400" b="1" dirty="0"/>
              <a:t>/ naar poetslappen 		</a:t>
            </a:r>
            <a:r>
              <a:rPr lang="nl-NL" sz="1400" b="1" dirty="0">
                <a:solidFill>
                  <a:srgbClr val="95C31D"/>
                </a:solidFill>
              </a:rPr>
              <a:t>14%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380817C1-FBCB-EAF0-049B-704B419EC416}"/>
              </a:ext>
            </a:extLst>
          </p:cNvPr>
          <p:cNvCxnSpPr>
            <a:cxnSpLocks/>
          </p:cNvCxnSpPr>
          <p:nvPr/>
        </p:nvCxnSpPr>
        <p:spPr>
          <a:xfrm>
            <a:off x="6387209" y="2153508"/>
            <a:ext cx="0" cy="17925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945031B-7C69-C11B-B832-498C198951EC}"/>
              </a:ext>
            </a:extLst>
          </p:cNvPr>
          <p:cNvSpPr/>
          <p:nvPr/>
        </p:nvSpPr>
        <p:spPr>
          <a:xfrm>
            <a:off x="2430824" y="3182570"/>
            <a:ext cx="1367795" cy="13146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80D482-9D78-BF7D-B67F-B99ADE3CEEA3}"/>
              </a:ext>
            </a:extLst>
          </p:cNvPr>
          <p:cNvSpPr txBox="1">
            <a:spLocks/>
          </p:cNvSpPr>
          <p:nvPr/>
        </p:nvSpPr>
        <p:spPr>
          <a:xfrm>
            <a:off x="2430822" y="3704815"/>
            <a:ext cx="1367795" cy="45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100" dirty="0">
                <a:solidFill>
                  <a:schemeClr val="tx1"/>
                </a:solidFill>
              </a:rPr>
              <a:t>Inzamelpunten in de Benelux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085139-9D02-A807-8ECB-30E68CDEBF80}"/>
              </a:ext>
            </a:extLst>
          </p:cNvPr>
          <p:cNvSpPr txBox="1">
            <a:spLocks/>
          </p:cNvSpPr>
          <p:nvPr/>
        </p:nvSpPr>
        <p:spPr>
          <a:xfrm>
            <a:off x="2430823" y="3346283"/>
            <a:ext cx="1358622" cy="543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0AB1DD"/>
                </a:solidFill>
              </a:rPr>
              <a:t>500+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53D7567E-0BC5-D0E2-8228-3542CC7E0EA1}"/>
              </a:ext>
            </a:extLst>
          </p:cNvPr>
          <p:cNvSpPr/>
          <p:nvPr/>
        </p:nvSpPr>
        <p:spPr>
          <a:xfrm>
            <a:off x="385961" y="3191277"/>
            <a:ext cx="905803" cy="968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tx1"/>
                </a:solidFill>
              </a:rPr>
              <a:t>14.000.000 liter water </a:t>
            </a:r>
            <a:r>
              <a:rPr lang="nl-NL" sz="1000" dirty="0">
                <a:solidFill>
                  <a:schemeClr val="tx1"/>
                </a:solidFill>
              </a:rPr>
              <a:t>bespaard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783DB79-7D59-0F9F-3E9F-374C02A24158}"/>
              </a:ext>
            </a:extLst>
          </p:cNvPr>
          <p:cNvSpPr/>
          <p:nvPr/>
        </p:nvSpPr>
        <p:spPr>
          <a:xfrm>
            <a:off x="1365195" y="3191277"/>
            <a:ext cx="978846" cy="968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tx1"/>
                </a:solidFill>
              </a:rPr>
              <a:t>47.500 kg CO</a:t>
            </a:r>
            <a:r>
              <a:rPr lang="nl-NL" sz="900" b="1" dirty="0">
                <a:solidFill>
                  <a:schemeClr val="tx1"/>
                </a:solidFill>
              </a:rPr>
              <a:t>2</a:t>
            </a:r>
            <a:r>
              <a:rPr lang="nl-NL" sz="1000" b="1" dirty="0">
                <a:solidFill>
                  <a:schemeClr val="tx1"/>
                </a:solidFill>
              </a:rPr>
              <a:t>-uitstoot </a:t>
            </a:r>
            <a:r>
              <a:rPr lang="nl-NL" sz="1000" dirty="0">
                <a:solidFill>
                  <a:schemeClr val="tx1"/>
                </a:solidFill>
              </a:rPr>
              <a:t>gereduceerd</a:t>
            </a:r>
          </a:p>
        </p:txBody>
      </p:sp>
    </p:spTree>
    <p:extLst>
      <p:ext uri="{BB962C8B-B14F-4D97-AF65-F5344CB8AC3E}">
        <p14:creationId xmlns:p14="http://schemas.microsoft.com/office/powerpoint/2010/main" val="1138736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EDE0-F5A2-F879-8CEF-6DBC48CE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966DE6DB-1F6F-453E-EDC3-A29A6FA69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318"/>
          <a:stretch>
            <a:fillRect/>
          </a:stretch>
        </p:blipFill>
        <p:spPr>
          <a:xfrm>
            <a:off x="3039030" y="0"/>
            <a:ext cx="3060000" cy="5163536"/>
          </a:xfrm>
          <a:prstGeom prst="rect">
            <a:avLst/>
          </a:prstGeom>
        </p:spPr>
      </p:pic>
      <p:pic>
        <p:nvPicPr>
          <p:cNvPr id="10" name="Afbeelding 9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C9138412-79C8-DD1B-0817-832D63AA4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4136" r="4508"/>
          <a:stretch>
            <a:fillRect/>
          </a:stretch>
        </p:blipFill>
        <p:spPr>
          <a:xfrm>
            <a:off x="6084002" y="0"/>
            <a:ext cx="3059998" cy="5163536"/>
          </a:xfrm>
          <a:prstGeom prst="rect">
            <a:avLst/>
          </a:prstGeom>
        </p:spPr>
      </p:pic>
      <p:pic>
        <p:nvPicPr>
          <p:cNvPr id="12" name="Afbeelding 11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F1016E08-6956-25CD-AC24-20BD7437C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34796"/>
          <a:stretch>
            <a:fillRect/>
          </a:stretch>
        </p:blipFill>
        <p:spPr>
          <a:xfrm>
            <a:off x="0" y="1"/>
            <a:ext cx="3060000" cy="516773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8163DB4-A2DE-1782-7496-8D41F757113E}"/>
              </a:ext>
            </a:extLst>
          </p:cNvPr>
          <p:cNvCxnSpPr>
            <a:cxnSpLocks/>
          </p:cNvCxnSpPr>
          <p:nvPr/>
        </p:nvCxnSpPr>
        <p:spPr>
          <a:xfrm>
            <a:off x="6085439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055876B-F1DD-5ED4-B462-DA7D188ADE56}"/>
              </a:ext>
            </a:extLst>
          </p:cNvPr>
          <p:cNvCxnSpPr>
            <a:cxnSpLocks/>
          </p:cNvCxnSpPr>
          <p:nvPr/>
        </p:nvCxnSpPr>
        <p:spPr>
          <a:xfrm>
            <a:off x="3060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E8409E3-F77D-AC66-79AF-6844A03B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060EAA-9E39-B885-FDC9-23AC205B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89693"/>
            <a:ext cx="3086100" cy="273844"/>
          </a:xfrm>
        </p:spPr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314BBBE9-60DD-2D85-B7F2-680259988748}"/>
              </a:ext>
            </a:extLst>
          </p:cNvPr>
          <p:cNvSpPr/>
          <p:nvPr/>
        </p:nvSpPr>
        <p:spPr>
          <a:xfrm>
            <a:off x="601670" y="4005821"/>
            <a:ext cx="2748690" cy="827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4CEA979-95F3-399D-00BC-3B9B8BFD0B95}"/>
              </a:ext>
            </a:extLst>
          </p:cNvPr>
          <p:cNvSpPr txBox="1">
            <a:spLocks/>
          </p:cNvSpPr>
          <p:nvPr/>
        </p:nvSpPr>
        <p:spPr>
          <a:xfrm>
            <a:off x="752229" y="4231899"/>
            <a:ext cx="2495762" cy="6011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Voorbeelden van producten van onze verwerkingspartners.</a:t>
            </a:r>
          </a:p>
        </p:txBody>
      </p:sp>
    </p:spTree>
    <p:extLst>
      <p:ext uri="{BB962C8B-B14F-4D97-AF65-F5344CB8AC3E}">
        <p14:creationId xmlns:p14="http://schemas.microsoft.com/office/powerpoint/2010/main" val="4020753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5109-2955-0D69-7F25-2C5BE78F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01E8586-9A95-351A-9EA8-6174A2B38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882E40C-F424-EA00-5726-C9B346105685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4DD5D7-A8E1-1201-FD15-73630B2CF36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32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Het branche-initiatief voor circulaire werkkleding, werkschoenen en andere PBM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D991AEC4-D514-8AC8-E4B5-CACE5DDF6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42C5D69-83A7-B841-FD1E-0CABB5204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D0F138B2-08D9-2E81-8A25-DCF3DE83F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351CB4-B2DD-EDB1-79CD-108F05A56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A3F92BA-4803-D6BB-B96C-138F0E874ADB}"/>
              </a:ext>
            </a:extLst>
          </p:cNvPr>
          <p:cNvSpPr/>
          <p:nvPr/>
        </p:nvSpPr>
        <p:spPr>
          <a:xfrm>
            <a:off x="6467086" y="36146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mee als inzamelpartner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ACB1BE1-9C25-4425-70A3-E8AF64F13246}"/>
              </a:ext>
            </a:extLst>
          </p:cNvPr>
          <p:cNvSpPr txBox="1">
            <a:spLocks/>
          </p:cNvSpPr>
          <p:nvPr/>
        </p:nvSpPr>
        <p:spPr>
          <a:xfrm>
            <a:off x="6496041" y="4193526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100" b="1" dirty="0"/>
              <a:t>Wil je meer? Binnenkort publiceren wij onze partner+ pakketten</a:t>
            </a:r>
          </a:p>
        </p:txBody>
      </p:sp>
    </p:spTree>
    <p:extLst>
      <p:ext uri="{BB962C8B-B14F-4D97-AF65-F5344CB8AC3E}">
        <p14:creationId xmlns:p14="http://schemas.microsoft.com/office/powerpoint/2010/main" val="2997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54580-DBD0-6862-7CBE-5E06CADE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DEDB4F9C-FF89-6257-F3B4-805CA1A4F5CF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638C2F0-0BE4-93E4-75E8-D4AF34BDC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49070361-24AC-35FD-012A-BFF845B06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785DBE8B-7729-26E7-964D-BE9B03E37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984D6543-4B2C-C4A5-35EF-8F93E9110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DE66A118-4C00-3648-90AE-F322C6FD9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446DD864-317F-9F5B-BBC8-A03831240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53FC2698-681F-F48B-8E77-7025D9AD5C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A8DB0354-B173-7BD2-01B0-E5B30C5C1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F6B63BA4-752E-F544-912B-F85CA16EB4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9" y="1291387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9F6799FF-F661-FC91-F2AB-02CEA2F01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8D7776C-FDE8-84D8-72BC-BD8C981518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01" y="2624115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171B411-6E44-A982-90DE-55582256E4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255079DC-7F55-74B1-67D1-95593B63D9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DCA3F35A-4821-7A2C-7046-514646A67A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D413F02C-2680-98DC-E89E-6291E5151653}"/>
              </a:ext>
            </a:extLst>
          </p:cNvPr>
          <p:cNvSpPr/>
          <p:nvPr/>
        </p:nvSpPr>
        <p:spPr>
          <a:xfrm>
            <a:off x="315472" y="426914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FFE5BF36-1D7E-7B2E-3CAA-E866BA2EBD04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3FD20EA-CDB5-541C-CE1F-BB9DB24FE96A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9C77BF70-FB1C-886A-6FCA-A2B76C098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8F44EDC2-5FDE-F53F-89A4-AD7BF291F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C2912C0-84B3-357B-AA68-52C75AAD27F7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325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FE38-ED74-C870-FED1-F96FBCD6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28EC4B47-27CF-80AB-A420-F8ADEBD14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5B6CDF-FE34-6871-991A-4AAB538EBF0E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2B461987-EB3C-6BB4-B20B-3251BCC9F162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4"/>
            <a:extLst>
              <a:ext uri="{FF2B5EF4-FFF2-40B4-BE49-F238E27FC236}">
                <a16:creationId xmlns:a16="http://schemas.microsoft.com/office/drawing/2014/main" id="{B1AA8272-5A78-695A-D141-FA0794C1A551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ga naar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E9D30BD-CD2D-F0EE-C975-986CDE70B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D39A48BF-64F5-04B9-3FDA-5D8C558B4F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D03C0D-44B9-AD26-EE29-1067B93C871C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Creëer een account en bestel je inzamelmiddelen</a:t>
            </a: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Of mail naar info@greengearalliance.eu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E2B9097-5A96-DF2C-32BE-B0E9EA1ADEBF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70B40D9-F33F-13A2-662A-A877EDBE817E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33040-AFD6-6B33-583D-5F7B5FA21DE9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5B8E7B-D708-24BD-E8D3-E529D7BE674F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Houder</a:t>
            </a: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86310EF3-45C9-A74F-42EC-10F271D2B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60B11C0C-806E-FF06-20FA-1E70205F6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EE3B94-A95C-D45F-9735-0287EE9ECAEB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Doe mee als inzamelpartner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8271E70C-0E53-DC55-6DA9-73892FF06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1DC484D-ECE7-E695-C196-9B4403F093E9}"/>
              </a:ext>
            </a:extLst>
          </p:cNvPr>
          <p:cNvSpPr txBox="1">
            <a:spLocks/>
          </p:cNvSpPr>
          <p:nvPr/>
        </p:nvSpPr>
        <p:spPr>
          <a:xfrm>
            <a:off x="7386921" y="4408835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000" dirty="0"/>
              <a:t>Wil je meer dan alleen inzamelen? Vraag naar de partner-opties!</a:t>
            </a:r>
          </a:p>
        </p:txBody>
      </p:sp>
    </p:spTree>
    <p:extLst>
      <p:ext uri="{BB962C8B-B14F-4D97-AF65-F5344CB8AC3E}">
        <p14:creationId xmlns:p14="http://schemas.microsoft.com/office/powerpoint/2010/main" val="18070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CD7DFF-A4C6-337F-58FD-B9F5B3BF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06D09-71F7-63B7-93F2-64B598CE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B45955-4B76-7F8C-E7EA-0C6F3725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87006-7AB7-0D76-DF62-26CB70DE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E60A79B1-6C4F-6A44-AD5D-94677E422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063ECC34-8FA8-8245-825E-9F91BCA1B742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4" name="Rechthoek: afgeronde hoeken 3">
            <a:hlinkClick r:id="rId6"/>
            <a:extLst>
              <a:ext uri="{FF2B5EF4-FFF2-40B4-BE49-F238E27FC236}">
                <a16:creationId xmlns:a16="http://schemas.microsoft.com/office/drawing/2014/main" id="{D49D2FE8-114E-292E-93EB-84BE86913748}"/>
              </a:ext>
            </a:extLst>
          </p:cNvPr>
          <p:cNvSpPr/>
          <p:nvPr/>
        </p:nvSpPr>
        <p:spPr>
          <a:xfrm>
            <a:off x="307490" y="4067906"/>
            <a:ext cx="1985164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Ontvang een impact rapportage per zending</a:t>
            </a:r>
          </a:p>
        </p:txBody>
      </p:sp>
    </p:spTree>
    <p:extLst>
      <p:ext uri="{BB962C8B-B14F-4D97-AF65-F5344CB8AC3E}">
        <p14:creationId xmlns:p14="http://schemas.microsoft.com/office/powerpoint/2010/main" val="1702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4A516A-2255-648C-572A-C0D9FD5A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2C2BD603-E840-3998-0D23-6DD8BDCAD44D}"/>
              </a:ext>
            </a:extLst>
          </p:cNvPr>
          <p:cNvSpPr/>
          <p:nvPr/>
        </p:nvSpPr>
        <p:spPr>
          <a:xfrm>
            <a:off x="0" y="739291"/>
            <a:ext cx="9144000" cy="3785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F059DF-A2DB-D445-1EB5-3E096EE45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Klantpresentatie- GGA voor inzamelpartners</a:t>
            </a:r>
            <a:endParaRPr lang="nl-NL" dirty="0"/>
          </a:p>
        </p:txBody>
      </p:sp>
      <p:pic>
        <p:nvPicPr>
          <p:cNvPr id="3" name="Afbeelding 2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2E1A3016-E736-E615-F176-1731D0AF8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1092560"/>
            <a:ext cx="1440000" cy="376345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inaasappel&#10;&#10;Door AI gegenereerde inhoud is mogelijk onjuist.">
            <a:extLst>
              <a:ext uri="{FF2B5EF4-FFF2-40B4-BE49-F238E27FC236}">
                <a16:creationId xmlns:a16="http://schemas.microsoft.com/office/drawing/2014/main" id="{721F300A-05D9-95F1-0BF9-82925C5F2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07" y="3356296"/>
            <a:ext cx="900000" cy="962144"/>
          </a:xfrm>
          <a:prstGeom prst="rect">
            <a:avLst/>
          </a:prstGeom>
        </p:spPr>
      </p:pic>
      <p:pic>
        <p:nvPicPr>
          <p:cNvPr id="11" name="Afbeelding 10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1619F5C-16AB-89C5-8226-CE626E1D4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13" y="2665900"/>
            <a:ext cx="1440000" cy="743078"/>
          </a:xfrm>
          <a:prstGeom prst="rect">
            <a:avLst/>
          </a:prstGeom>
        </p:spPr>
      </p:pic>
      <p:pic>
        <p:nvPicPr>
          <p:cNvPr id="13" name="Afbeelding 12" descr="Afbeelding met logo, tekst, Lettertype, Graphics&#10;&#10;Door AI gegenereerde inhoud is mogelijk onjuist.">
            <a:extLst>
              <a:ext uri="{FF2B5EF4-FFF2-40B4-BE49-F238E27FC236}">
                <a16:creationId xmlns:a16="http://schemas.microsoft.com/office/drawing/2014/main" id="{63623FB7-C145-AB57-3293-E98801291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2481278"/>
            <a:ext cx="1440000" cy="631822"/>
          </a:xfrm>
          <a:prstGeom prst="rect">
            <a:avLst/>
          </a:prstGeom>
        </p:spPr>
      </p:pic>
      <p:pic>
        <p:nvPicPr>
          <p:cNvPr id="15" name="Afbeelding 14" descr="Afbeelding met tekst, Lettertype, typografie, Graphics&#10;&#10;Door AI gegenereerde inhoud is mogelijk onjuist.">
            <a:extLst>
              <a:ext uri="{FF2B5EF4-FFF2-40B4-BE49-F238E27FC236}">
                <a16:creationId xmlns:a16="http://schemas.microsoft.com/office/drawing/2014/main" id="{3B6A9A35-77AD-CEB7-2151-B455FC51CC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147701"/>
            <a:ext cx="1440000" cy="256287"/>
          </a:xfrm>
          <a:prstGeom prst="rect">
            <a:avLst/>
          </a:prstGeom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C00BB324-ADBD-5A6B-1D27-2127A832F1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7" y="1750287"/>
            <a:ext cx="1440000" cy="545934"/>
          </a:xfrm>
          <a:prstGeom prst="rect">
            <a:avLst/>
          </a:prstGeom>
        </p:spPr>
      </p:pic>
      <p:pic>
        <p:nvPicPr>
          <p:cNvPr id="19" name="Afbeelding 1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14591E5-C017-2855-D356-0EAE7735C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3" y="1722292"/>
            <a:ext cx="1368000" cy="758986"/>
          </a:xfrm>
          <a:prstGeom prst="rect">
            <a:avLst/>
          </a:prstGeom>
        </p:spPr>
      </p:pic>
      <p:pic>
        <p:nvPicPr>
          <p:cNvPr id="21" name="Afbeelding 20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1656B141-7B99-6D3C-A217-2E93179FAB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9" y="1291387"/>
            <a:ext cx="1238664" cy="660575"/>
          </a:xfrm>
          <a:prstGeom prst="rect">
            <a:avLst/>
          </a:prstGeom>
        </p:spPr>
      </p:pic>
      <p:pic>
        <p:nvPicPr>
          <p:cNvPr id="23" name="Afbeelding 22" descr="Afbeelding met logo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626CD45F-3785-4572-E316-6BCBC4724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03" y="2493676"/>
            <a:ext cx="1440000" cy="631656"/>
          </a:xfrm>
          <a:prstGeom prst="rect">
            <a:avLst/>
          </a:prstGeom>
        </p:spPr>
      </p:pic>
      <p:pic>
        <p:nvPicPr>
          <p:cNvPr id="25" name="Afbeelding 2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99E7070B-81B6-539C-BBDD-BCCA6F20C1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01" y="2624115"/>
            <a:ext cx="1440000" cy="346148"/>
          </a:xfrm>
          <a:prstGeom prst="rect">
            <a:avLst/>
          </a:prstGeom>
        </p:spPr>
      </p:pic>
      <p:pic>
        <p:nvPicPr>
          <p:cNvPr id="27" name="Afbeelding 2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F10DD6E-4DE3-6F0D-1405-ECC5C5FDB9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3653995"/>
            <a:ext cx="1440000" cy="432000"/>
          </a:xfrm>
          <a:prstGeom prst="rect">
            <a:avLst/>
          </a:prstGeom>
        </p:spPr>
      </p:pic>
      <p:pic>
        <p:nvPicPr>
          <p:cNvPr id="29" name="Afbeelding 2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449228A-D374-44D6-9203-1B0CDF6C59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03" y="992884"/>
            <a:ext cx="1224000" cy="1104586"/>
          </a:xfrm>
          <a:prstGeom prst="rect">
            <a:avLst/>
          </a:prstGeom>
        </p:spPr>
      </p:pic>
      <p:pic>
        <p:nvPicPr>
          <p:cNvPr id="9" name="Afbeelding 8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6C08C0D8-51C1-BB38-3D97-B154973BE4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3521539"/>
            <a:ext cx="1694859" cy="631657"/>
          </a:xfrm>
          <a:prstGeom prst="rect">
            <a:avLst/>
          </a:prstGeom>
        </p:spPr>
      </p:pic>
      <p:sp>
        <p:nvSpPr>
          <p:cNvPr id="10" name="Rechthoek: afgeronde hoeken 9">
            <a:hlinkClick r:id="rId16"/>
            <a:extLst>
              <a:ext uri="{FF2B5EF4-FFF2-40B4-BE49-F238E27FC236}">
                <a16:creationId xmlns:a16="http://schemas.microsoft.com/office/drawing/2014/main" id="{D882D41D-8867-0B23-F125-71F27004B0D0}"/>
              </a:ext>
            </a:extLst>
          </p:cNvPr>
          <p:cNvSpPr/>
          <p:nvPr/>
        </p:nvSpPr>
        <p:spPr>
          <a:xfrm>
            <a:off x="315472" y="426914"/>
            <a:ext cx="1813248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Met dank aan</a:t>
            </a:r>
          </a:p>
        </p:txBody>
      </p:sp>
      <p:sp>
        <p:nvSpPr>
          <p:cNvPr id="4" name="Rechthoek: afgeronde hoeken 3">
            <a:hlinkClick r:id="rId16"/>
            <a:extLst>
              <a:ext uri="{FF2B5EF4-FFF2-40B4-BE49-F238E27FC236}">
                <a16:creationId xmlns:a16="http://schemas.microsoft.com/office/drawing/2014/main" id="{5958418E-B447-5651-69CF-15036FA3C614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Doe ook mee!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78318EE-8B0E-B8BD-7591-8DAD43A24865}"/>
              </a:ext>
            </a:extLst>
          </p:cNvPr>
          <p:cNvGrpSpPr/>
          <p:nvPr/>
        </p:nvGrpSpPr>
        <p:grpSpPr>
          <a:xfrm>
            <a:off x="664469" y="3674828"/>
            <a:ext cx="2138133" cy="611849"/>
            <a:chOff x="1494463" y="3275990"/>
            <a:chExt cx="5964264" cy="1706737"/>
          </a:xfrm>
        </p:grpSpPr>
        <p:pic>
          <p:nvPicPr>
            <p:cNvPr id="12" name="Afbeelding 11" descr="Afbeelding met symbool, logo, Graphics, Lettertype&#10;&#10;Door AI gegenereerde inhoud is mogelijk onjuist.">
              <a:extLst>
                <a:ext uri="{FF2B5EF4-FFF2-40B4-BE49-F238E27FC236}">
                  <a16:creationId xmlns:a16="http://schemas.microsoft.com/office/drawing/2014/main" id="{2C7E32F3-A806-919E-0241-1629CE4C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63" y="3365744"/>
              <a:ext cx="3659988" cy="1513378"/>
            </a:xfrm>
            <a:prstGeom prst="rect">
              <a:avLst/>
            </a:prstGeom>
          </p:spPr>
        </p:pic>
        <p:pic>
          <p:nvPicPr>
            <p:cNvPr id="14" name="Afbeelding 13" descr="Afbeelding met tekst, Graphics, Lettertype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854E020C-DFF9-80FE-4A96-31F43386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129" y="3275990"/>
              <a:ext cx="1523598" cy="1692886"/>
            </a:xfrm>
            <a:prstGeom prst="rect">
              <a:avLst/>
            </a:prstGeom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F5C65977-53FD-0B3E-DB6B-BA2D2E8C15FD}"/>
                </a:ext>
              </a:extLst>
            </p:cNvPr>
            <p:cNvCxnSpPr/>
            <p:nvPr/>
          </p:nvCxnSpPr>
          <p:spPr>
            <a:xfrm>
              <a:off x="5557111" y="3299866"/>
              <a:ext cx="0" cy="1682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54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D90A-46BA-4262-573F-3C43580C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DF18BB08-1945-E1FF-1A5C-7B63A2BBD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2B91747-BF2B-11C7-A6C2-224A8C510329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31781F26-3D9F-D099-8725-83CBC62023A0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4"/>
            <a:extLst>
              <a:ext uri="{FF2B5EF4-FFF2-40B4-BE49-F238E27FC236}">
                <a16:creationId xmlns:a16="http://schemas.microsoft.com/office/drawing/2014/main" id="{5219EC3D-4733-F8E9-2222-693BCA49921A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ga naar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B3E2FBC-835F-63B7-3DF7-D19B440C4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26C169C5-D04F-617E-F84C-B39A81FEB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0DD2227-853C-6BE6-60BD-601EDDA86FEB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Creëer een account en bestel je inzamelmiddelen</a:t>
            </a: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Of mail naar info@greengearalliance.eu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495E693-B3B1-9FF0-82E7-730ADAABE0D7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9EBAAB9-A94D-DBDC-4A56-51F06567C89B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CD02C5-7440-11CF-EE0E-C3A63CA96045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1E0EDE-127A-6E30-853F-B175BC70DB3D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Houder</a:t>
            </a: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2CEAA661-11E0-A8E9-FC7D-798EE4D2B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739B8E34-3964-38D8-4CF5-A4178E4FD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5549D5-A545-2D4E-02D0-3F869E53FA97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Doe mee als inzamelpartner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2EA0B0FB-95EB-4F86-A79F-DDAC84E1E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945A4B9-7112-0EFF-3ECC-FCC26F290E4B}"/>
              </a:ext>
            </a:extLst>
          </p:cNvPr>
          <p:cNvSpPr txBox="1">
            <a:spLocks/>
          </p:cNvSpPr>
          <p:nvPr/>
        </p:nvSpPr>
        <p:spPr>
          <a:xfrm>
            <a:off x="7386921" y="4408835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000" dirty="0"/>
              <a:t>Wil je meer dan alleen inzamelen? Vraag naar de partner-opties!</a:t>
            </a:r>
          </a:p>
        </p:txBody>
      </p:sp>
    </p:spTree>
    <p:extLst>
      <p:ext uri="{BB962C8B-B14F-4D97-AF65-F5344CB8AC3E}">
        <p14:creationId xmlns:p14="http://schemas.microsoft.com/office/powerpoint/2010/main" val="4416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1A369F-F698-DDD7-1FEA-6E0AB7522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57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9ECC-7FEE-B277-A9A5-DEA3E69F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9712877A-E24A-E3F0-6F82-D394EAF09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BD07B66-00F2-CBD4-773A-87EB0EC1C300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DAD752-7CB3-1616-406F-965889AF5531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631399" cy="1759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Lever je oude werkkleding in bij de Green Gear Alliance!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C191450-1023-12A9-F08A-944878351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4D50F213-7652-26E9-790B-0E522C93E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773034A3-3F27-0B93-0AAD-B4D4FF1AA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4B4F0159-951C-A0DE-66E1-0D65896BEFD5}"/>
              </a:ext>
            </a:extLst>
          </p:cNvPr>
          <p:cNvSpPr/>
          <p:nvPr/>
        </p:nvSpPr>
        <p:spPr>
          <a:xfrm>
            <a:off x="4347722" y="2822500"/>
            <a:ext cx="3889197" cy="643591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Alles over de GGA en </a:t>
            </a:r>
          </a:p>
          <a:p>
            <a:pPr algn="ctr"/>
            <a:r>
              <a:rPr lang="nl-NL" sz="1600" b="1" dirty="0"/>
              <a:t>hoe je start met inzamelen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14F3A2-6B62-38AC-64C0-41E2DA477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Klantpresentatie- GGA voor inzamelpartners</a:t>
            </a:r>
          </a:p>
        </p:txBody>
      </p:sp>
    </p:spTree>
    <p:extLst>
      <p:ext uri="{BB962C8B-B14F-4D97-AF65-F5344CB8AC3E}">
        <p14:creationId xmlns:p14="http://schemas.microsoft.com/office/powerpoint/2010/main" val="196689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eding, persoon, Menselijk gezicht, person&#10;&#10;Door AI gegenereerde inhoud is mogelijk onjuist.">
            <a:extLst>
              <a:ext uri="{FF2B5EF4-FFF2-40B4-BE49-F238E27FC236}">
                <a16:creationId xmlns:a16="http://schemas.microsoft.com/office/drawing/2014/main" id="{52D58EAF-C955-41F3-39DF-B2D0BD2B2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2879" r="21892" b="-3295"/>
          <a:stretch>
            <a:fillRect/>
          </a:stretch>
        </p:blipFill>
        <p:spPr>
          <a:xfrm>
            <a:off x="0" y="-1396"/>
            <a:ext cx="1908000" cy="5164931"/>
          </a:xfrm>
          <a:prstGeom prst="rect">
            <a:avLst/>
          </a:prstGeom>
        </p:spPr>
      </p:pic>
      <p:pic>
        <p:nvPicPr>
          <p:cNvPr id="14" name="Afbeelding 13" descr="Afbeelding met kleding, schoeisel, persoon, person&#10;&#10;Door AI gegenereerde inhoud is mogelijk onjuist.">
            <a:extLst>
              <a:ext uri="{FF2B5EF4-FFF2-40B4-BE49-F238E27FC236}">
                <a16:creationId xmlns:a16="http://schemas.microsoft.com/office/drawing/2014/main" id="{15C032B4-E461-4CCA-ACCC-2AB93FF36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-1" r="17295" b="26731"/>
          <a:stretch>
            <a:fillRect/>
          </a:stretch>
        </p:blipFill>
        <p:spPr>
          <a:xfrm>
            <a:off x="1893488" y="0"/>
            <a:ext cx="1908000" cy="516353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CD805E-1054-17F9-924E-1A42B3AAA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Klantpresentatie- GGA voor inzamelpartners</a:t>
            </a:r>
            <a:endParaRPr lang="nl-NL" dirty="0"/>
          </a:p>
        </p:txBody>
      </p:sp>
      <p:pic>
        <p:nvPicPr>
          <p:cNvPr id="18" name="Afbeelding 17" descr="Afbeelding met kleding, werkkleding, Arbeider, persoon&#10;&#10;Door AI gegenereerde inhoud is mogelijk onjuist.">
            <a:extLst>
              <a:ext uri="{FF2B5EF4-FFF2-40B4-BE49-F238E27FC236}">
                <a16:creationId xmlns:a16="http://schemas.microsoft.com/office/drawing/2014/main" id="{575DBBDB-B2F2-FA54-A614-5289B42AF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16601" b="-390"/>
          <a:stretch>
            <a:fillRect/>
          </a:stretch>
        </p:blipFill>
        <p:spPr>
          <a:xfrm>
            <a:off x="3807000" y="-1"/>
            <a:ext cx="1908000" cy="5163535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C69C16B-0C07-90C8-F78B-CA373A5648D4}"/>
              </a:ext>
            </a:extLst>
          </p:cNvPr>
          <p:cNvCxnSpPr>
            <a:cxnSpLocks/>
          </p:cNvCxnSpPr>
          <p:nvPr/>
        </p:nvCxnSpPr>
        <p:spPr>
          <a:xfrm>
            <a:off x="1903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ED5219-1E6F-0B97-88B6-BCDBD34E3101}"/>
              </a:ext>
            </a:extLst>
          </p:cNvPr>
          <p:cNvCxnSpPr>
            <a:cxnSpLocks/>
          </p:cNvCxnSpPr>
          <p:nvPr/>
        </p:nvCxnSpPr>
        <p:spPr>
          <a:xfrm>
            <a:off x="3795975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5187396-A737-A04E-7743-BCA9AC6E7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6EF023EF-BECC-056D-6E74-4CA32B6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59" y="693055"/>
            <a:ext cx="2855320" cy="1414170"/>
          </a:xfrm>
        </p:spPr>
        <p:txBody>
          <a:bodyPr>
            <a:normAutofit/>
          </a:bodyPr>
          <a:lstStyle/>
          <a:p>
            <a:r>
              <a:rPr lang="nl-NL" sz="1400" dirty="0"/>
              <a:t>Welke eigenschappen zijn belangrijk bij het selecteren van werkkleding, werkschoenen en andere PBM?</a:t>
            </a:r>
          </a:p>
        </p:txBody>
      </p:sp>
      <p:sp>
        <p:nvSpPr>
          <p:cNvPr id="33" name="Rechthoek: afgeronde hoeken 32">
            <a:hlinkClick r:id="rId7"/>
            <a:extLst>
              <a:ext uri="{FF2B5EF4-FFF2-40B4-BE49-F238E27FC236}">
                <a16:creationId xmlns:a16="http://schemas.microsoft.com/office/drawing/2014/main" id="{901CAA45-D886-4785-77EA-6DD18E220EEE}"/>
              </a:ext>
            </a:extLst>
          </p:cNvPr>
          <p:cNvSpPr/>
          <p:nvPr/>
        </p:nvSpPr>
        <p:spPr>
          <a:xfrm>
            <a:off x="6021928" y="3390962"/>
            <a:ext cx="2648182" cy="90999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/>
              <a:t>Als we zoveel moeite doen om te selecteren aan de voorkant, is het niet zonde deze producten als afval te laten eindigen?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799BBB8-60D8-2148-5CB6-7A1E694CD2C9}"/>
              </a:ext>
            </a:extLst>
          </p:cNvPr>
          <p:cNvSpPr/>
          <p:nvPr/>
        </p:nvSpPr>
        <p:spPr>
          <a:xfrm>
            <a:off x="6046852" y="1957736"/>
            <a:ext cx="2648183" cy="10785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AC51E-84CD-3270-7DC0-F97055A92471}"/>
              </a:ext>
            </a:extLst>
          </p:cNvPr>
          <p:cNvSpPr txBox="1">
            <a:spLocks/>
          </p:cNvSpPr>
          <p:nvPr/>
        </p:nvSpPr>
        <p:spPr>
          <a:xfrm>
            <a:off x="6223769" y="2120045"/>
            <a:ext cx="2244500" cy="76352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1200" i="1" dirty="0">
                <a:solidFill>
                  <a:schemeClr val="tx1"/>
                </a:solidFill>
              </a:rPr>
              <a:t>Veiligheid, draagcomfort, uitstraling, kwaliteit, prijs, …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6DB43014-FA8A-C39C-1675-B9D5C00804BC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Klantpresentatie- GGA voor inzamelpartners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D2653E3-457C-4E35-E425-A5D5041E091D}"/>
              </a:ext>
            </a:extLst>
          </p:cNvPr>
          <p:cNvCxnSpPr/>
          <p:nvPr/>
        </p:nvCxnSpPr>
        <p:spPr>
          <a:xfrm>
            <a:off x="8010154" y="4098800"/>
            <a:ext cx="458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68ea51-8eb3-4844-82a3-50fe5577939d">
      <Terms xmlns="http://schemas.microsoft.com/office/infopath/2007/PartnerControls"/>
    </lcf76f155ced4ddcb4097134ff3c332f>
    <TaxCatchAll xmlns="f0b3b66e-59ea-4287-948a-280134611a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2132E0982B1459C042B74F643668D" ma:contentTypeVersion="15" ma:contentTypeDescription="Een nieuw document maken." ma:contentTypeScope="" ma:versionID="ef343669555378617dd5a38865066dc6">
  <xsd:schema xmlns:xsd="http://www.w3.org/2001/XMLSchema" xmlns:xs="http://www.w3.org/2001/XMLSchema" xmlns:p="http://schemas.microsoft.com/office/2006/metadata/properties" xmlns:ns2="4168ea51-8eb3-4844-82a3-50fe5577939d" xmlns:ns3="f0b3b66e-59ea-4287-948a-280134611aa5" targetNamespace="http://schemas.microsoft.com/office/2006/metadata/properties" ma:root="true" ma:fieldsID="358bab66a37eac3d336d910eefed3b70" ns2:_="" ns3:_="">
    <xsd:import namespace="4168ea51-8eb3-4844-82a3-50fe5577939d"/>
    <xsd:import namespace="f0b3b66e-59ea-4287-948a-280134611aa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8ea51-8eb3-4844-82a3-50fe5577939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2a8a17d9-aa25-4207-9264-9e4e4171a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3b66e-59ea-4287-948a-280134611aa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aaaec3f-f7f9-4ae2-96d4-27f27f262b5b}" ma:internalName="TaxCatchAll" ma:showField="CatchAllData" ma:web="f0b3b66e-59ea-4287-948a-280134611a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F97FCE-6228-47B9-B073-FC15973F88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04719-A803-424A-B765-7F884064E564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168ea51-8eb3-4844-82a3-50fe5577939d"/>
    <ds:schemaRef ds:uri="http://schemas.openxmlformats.org/package/2006/metadata/core-properties"/>
    <ds:schemaRef ds:uri="f0b3b66e-59ea-4287-948a-280134611a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03CE36A-83AA-432C-BB19-1EE87183E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68ea51-8eb3-4844-82a3-50fe5577939d"/>
    <ds:schemaRef ds:uri="f0b3b66e-59ea-4287-948a-280134611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9803</TotalTime>
  <Words>993</Words>
  <Application>Microsoft Office PowerPoint</Application>
  <PresentationFormat>Diavoorstelling (16:9)</PresentationFormat>
  <Paragraphs>237</Paragraphs>
  <Slides>35</Slides>
  <Notes>34</Notes>
  <HiddenSlides>8</HiddenSlides>
  <MMClips>5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35</vt:i4>
      </vt:variant>
    </vt:vector>
  </HeadingPairs>
  <TitlesOfParts>
    <vt:vector size="44" baseType="lpstr">
      <vt:lpstr>Aptos</vt:lpstr>
      <vt:lpstr>Arial</vt:lpstr>
      <vt:lpstr>Calibri</vt:lpstr>
      <vt:lpstr>Fira Sans</vt:lpstr>
      <vt:lpstr>Fira Sans Black</vt:lpstr>
      <vt:lpstr>Fira Sans ExtraBold</vt:lpstr>
      <vt:lpstr>Google Sans</vt:lpstr>
      <vt:lpstr>1_Office Theme</vt:lpstr>
      <vt:lpstr>2_Office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Welke eigenschappen zijn belangrijk bij het selecteren van werkkleding, werkschoenen en andere PBM?</vt:lpstr>
      <vt:lpstr>PowerPoint-presentatie</vt:lpstr>
      <vt:lpstr>PowerPoint-presentatie</vt:lpstr>
      <vt:lpstr>PowerPoint-presentatie</vt:lpstr>
      <vt:lpstr>PowerPoint-presentatie</vt:lpstr>
      <vt:lpstr>Voordelen voor GGA inzamelpartners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Do’s &amp; don’ts inzameling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 april t/m juni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Anne Jacobs</cp:lastModifiedBy>
  <cp:revision>188</cp:revision>
  <dcterms:created xsi:type="dcterms:W3CDTF">2013-08-21T19:17:07Z</dcterms:created>
  <dcterms:modified xsi:type="dcterms:W3CDTF">2025-08-18T10:19:38Z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0x0101004FC2132E0982B1459C042B74F643668D</vt:lpwstr>
  </property>
  <property fmtid="{D5CDD505-2E9C-101B-9397-08002B2CF9AE}" pid="3" name="MediaServiceImageTags">
    <vt:lpwstr/>
  </property>
</Properties>
</file>