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 id="2147483689" r:id="rId5"/>
  </p:sldMasterIdLst>
  <p:notesMasterIdLst>
    <p:notesMasterId r:id="rId11"/>
  </p:notesMasterIdLst>
  <p:handoutMasterIdLst>
    <p:handoutMasterId r:id="rId12"/>
  </p:handoutMasterIdLst>
  <p:sldIdLst>
    <p:sldId id="525" r:id="rId6"/>
    <p:sldId id="547" r:id="rId7"/>
    <p:sldId id="546" r:id="rId8"/>
    <p:sldId id="548" r:id="rId9"/>
    <p:sldId id="545" r:id="rId10"/>
  </p:sldIdLst>
  <p:sldSz cx="9144000" cy="5143500" type="screen16x9"/>
  <p:notesSz cx="7315200" cy="96012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D7B058A2-6377-482E-8DAB-72F13B00C17F}">
          <p14:sldIdLst>
            <p14:sldId id="525"/>
            <p14:sldId id="547"/>
            <p14:sldId id="546"/>
            <p14:sldId id="548"/>
            <p14:sldId id="54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A403F3-FB98-8123-95A5-88660CD36CAF}" name="Anne Jacobs" initials="AJ" userId="S::anne.jacobs@allshoes.eu::f9b98f20-58c9-40a5-9beb-d20d97bebac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2B8"/>
    <a:srgbClr val="0AB1DD"/>
    <a:srgbClr val="00B3DC"/>
    <a:srgbClr val="95C31D"/>
    <a:srgbClr val="F2F2F2"/>
    <a:srgbClr val="0092B4"/>
    <a:srgbClr val="042433"/>
    <a:srgbClr val="3BAD34"/>
    <a:srgbClr val="FFFFFF"/>
    <a:srgbClr val="05A2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94660"/>
  </p:normalViewPr>
  <p:slideViewPr>
    <p:cSldViewPr>
      <p:cViewPr varScale="1">
        <p:scale>
          <a:sx n="128" d="100"/>
          <a:sy n="128" d="100"/>
        </p:scale>
        <p:origin x="1344" y="330"/>
      </p:cViewPr>
      <p:guideLst>
        <p:guide orient="horz" pos="1620"/>
        <p:guide pos="2880"/>
      </p:guideLst>
    </p:cSldViewPr>
  </p:slideViewPr>
  <p:notesTextViewPr>
    <p:cViewPr>
      <p:scale>
        <a:sx n="3" d="2"/>
        <a:sy n="3" d="2"/>
      </p:scale>
      <p:origin x="0" y="0"/>
    </p:cViewPr>
  </p:notesTextViewPr>
  <p:notesViewPr>
    <p:cSldViewPr>
      <p:cViewPr varScale="1">
        <p:scale>
          <a:sx n="82" d="100"/>
          <a:sy n="82" d="100"/>
        </p:scale>
        <p:origin x="3018" y="96"/>
      </p:cViewPr>
      <p:guideLst/>
    </p:cSldViewPr>
  </p:notes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Jacobs" userId="7de66a31-9638-4813-9fcd-f82ed8446254" providerId="ADAL" clId="{2B3A95F6-8D2F-4C54-ADEA-45965C3B862D}"/>
    <pc:docChg chg="custSel addSld delSld modSld modSection">
      <pc:chgData name="Anne Jacobs" userId="7de66a31-9638-4813-9fcd-f82ed8446254" providerId="ADAL" clId="{2B3A95F6-8D2F-4C54-ADEA-45965C3B862D}" dt="2025-11-12T15:10:16.321" v="82" actId="47"/>
      <pc:docMkLst>
        <pc:docMk/>
      </pc:docMkLst>
      <pc:sldChg chg="modSp mod">
        <pc:chgData name="Anne Jacobs" userId="7de66a31-9638-4813-9fcd-f82ed8446254" providerId="ADAL" clId="{2B3A95F6-8D2F-4C54-ADEA-45965C3B862D}" dt="2025-11-11T13:52:19.529" v="15" actId="20577"/>
        <pc:sldMkLst>
          <pc:docMk/>
          <pc:sldMk cId="1038574432" sldId="545"/>
        </pc:sldMkLst>
        <pc:spChg chg="mod">
          <ac:chgData name="Anne Jacobs" userId="7de66a31-9638-4813-9fcd-f82ed8446254" providerId="ADAL" clId="{2B3A95F6-8D2F-4C54-ADEA-45965C3B862D}" dt="2025-11-11T13:52:19.529" v="15" actId="20577"/>
          <ac:spMkLst>
            <pc:docMk/>
            <pc:sldMk cId="1038574432" sldId="545"/>
            <ac:spMk id="2" creationId="{3A5DFCB8-04A4-130D-681C-4E545ADFBE1F}"/>
          </ac:spMkLst>
        </pc:spChg>
      </pc:sldChg>
      <pc:sldChg chg="modSp mod">
        <pc:chgData name="Anne Jacobs" userId="7de66a31-9638-4813-9fcd-f82ed8446254" providerId="ADAL" clId="{2B3A95F6-8D2F-4C54-ADEA-45965C3B862D}" dt="2025-11-11T13:52:10.918" v="13" actId="404"/>
        <pc:sldMkLst>
          <pc:docMk/>
          <pc:sldMk cId="3987976614" sldId="548"/>
        </pc:sldMkLst>
        <pc:spChg chg="mod">
          <ac:chgData name="Anne Jacobs" userId="7de66a31-9638-4813-9fcd-f82ed8446254" providerId="ADAL" clId="{2B3A95F6-8D2F-4C54-ADEA-45965C3B862D}" dt="2025-11-11T13:52:10.918" v="13" actId="404"/>
          <ac:spMkLst>
            <pc:docMk/>
            <pc:sldMk cId="3987976614" sldId="548"/>
            <ac:spMk id="2" creationId="{01A8837C-41F3-58D4-6E10-76D76AF47DAF}"/>
          </ac:spMkLst>
        </pc:spChg>
      </pc:sldChg>
      <pc:sldChg chg="modSp add del mod">
        <pc:chgData name="Anne Jacobs" userId="7de66a31-9638-4813-9fcd-f82ed8446254" providerId="ADAL" clId="{2B3A95F6-8D2F-4C54-ADEA-45965C3B862D}" dt="2025-11-12T15:10:16.321" v="82" actId="47"/>
        <pc:sldMkLst>
          <pc:docMk/>
          <pc:sldMk cId="3115190807" sldId="549"/>
        </pc:sldMkLst>
        <pc:spChg chg="mod">
          <ac:chgData name="Anne Jacobs" userId="7de66a31-9638-4813-9fcd-f82ed8446254" providerId="ADAL" clId="{2B3A95F6-8D2F-4C54-ADEA-45965C3B862D}" dt="2025-11-12T12:18:34.730" v="81" actId="20577"/>
          <ac:spMkLst>
            <pc:docMk/>
            <pc:sldMk cId="3115190807" sldId="549"/>
            <ac:spMk id="2" creationId="{48852F8E-DFB5-79C7-6177-CF2B8A073170}"/>
          </ac:spMkLst>
        </pc:spChg>
      </pc:sldChg>
      <pc:sldChg chg="add del replId">
        <pc:chgData name="Anne Jacobs" userId="7de66a31-9638-4813-9fcd-f82ed8446254" providerId="ADAL" clId="{2B3A95F6-8D2F-4C54-ADEA-45965C3B862D}" dt="2025-11-12T15:10:16.321" v="82" actId="47"/>
        <pc:sldMkLst>
          <pc:docMk/>
          <pc:sldMk cId="3450124206" sldId="550"/>
        </pc:sldMkLst>
      </pc:sldChg>
      <pc:sldChg chg="add del replId">
        <pc:chgData name="Anne Jacobs" userId="7de66a31-9638-4813-9fcd-f82ed8446254" providerId="ADAL" clId="{2B3A95F6-8D2F-4C54-ADEA-45965C3B862D}" dt="2025-11-12T15:10:16.321" v="82" actId="47"/>
        <pc:sldMkLst>
          <pc:docMk/>
          <pc:sldMk cId="2436747523" sldId="551"/>
        </pc:sldMkLst>
      </pc:sldChg>
      <pc:sldChg chg="add del replId">
        <pc:chgData name="Anne Jacobs" userId="7de66a31-9638-4813-9fcd-f82ed8446254" providerId="ADAL" clId="{2B3A95F6-8D2F-4C54-ADEA-45965C3B862D}" dt="2025-11-12T15:10:16.321" v="82" actId="47"/>
        <pc:sldMkLst>
          <pc:docMk/>
          <pc:sldMk cId="624810635" sldId="552"/>
        </pc:sldMkLst>
      </pc:sldChg>
      <pc:sldChg chg="add del replId">
        <pc:chgData name="Anne Jacobs" userId="7de66a31-9638-4813-9fcd-f82ed8446254" providerId="ADAL" clId="{2B3A95F6-8D2F-4C54-ADEA-45965C3B862D}" dt="2025-11-12T15:10:16.321" v="82" actId="47"/>
        <pc:sldMkLst>
          <pc:docMk/>
          <pc:sldMk cId="2804337115" sldId="55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12AD8A-78D4-D482-7B32-52D04D11061C}"/>
              </a:ext>
            </a:extLst>
          </p:cNvPr>
          <p:cNvSpPr>
            <a:spLocks noGrp="1"/>
          </p:cNvSpPr>
          <p:nvPr>
            <p:ph type="hdr" sz="quarter"/>
          </p:nvPr>
        </p:nvSpPr>
        <p:spPr>
          <a:xfrm>
            <a:off x="2" y="0"/>
            <a:ext cx="3169920" cy="481727"/>
          </a:xfrm>
          <a:prstGeom prst="rect">
            <a:avLst/>
          </a:prstGeom>
        </p:spPr>
        <p:txBody>
          <a:bodyPr vert="horz" lIns="96607" tIns="48303" rIns="96607" bIns="48303" rtlCol="0"/>
          <a:lstStyle>
            <a:lvl1pPr algn="l">
              <a:defRPr sz="1300"/>
            </a:lvl1pPr>
          </a:lstStyle>
          <a:p>
            <a:endParaRPr lang="en-GB"/>
          </a:p>
        </p:txBody>
      </p:sp>
      <p:sp>
        <p:nvSpPr>
          <p:cNvPr id="3" name="Date Placeholder 2">
            <a:extLst>
              <a:ext uri="{FF2B5EF4-FFF2-40B4-BE49-F238E27FC236}">
                <a16:creationId xmlns:a16="http://schemas.microsoft.com/office/drawing/2014/main" id="{39F8644E-FF23-9573-983D-D1982146138C}"/>
              </a:ext>
            </a:extLst>
          </p:cNvPr>
          <p:cNvSpPr>
            <a:spLocks noGrp="1"/>
          </p:cNvSpPr>
          <p:nvPr>
            <p:ph type="dt" sz="quarter" idx="1"/>
          </p:nvPr>
        </p:nvSpPr>
        <p:spPr>
          <a:xfrm>
            <a:off x="4143587" y="0"/>
            <a:ext cx="3169920" cy="481727"/>
          </a:xfrm>
          <a:prstGeom prst="rect">
            <a:avLst/>
          </a:prstGeom>
        </p:spPr>
        <p:txBody>
          <a:bodyPr vert="horz" lIns="96607" tIns="48303" rIns="96607" bIns="48303" rtlCol="0"/>
          <a:lstStyle>
            <a:lvl1pPr algn="r">
              <a:defRPr sz="1300"/>
            </a:lvl1pPr>
          </a:lstStyle>
          <a:p>
            <a:fld id="{1ABD07AD-BB45-4F38-8F2C-37FFF53AFA09}" type="datetimeFigureOut">
              <a:rPr lang="en-GB" smtClean="0"/>
              <a:t>12/11/2025</a:t>
            </a:fld>
            <a:endParaRPr lang="en-GB"/>
          </a:p>
        </p:txBody>
      </p:sp>
      <p:sp>
        <p:nvSpPr>
          <p:cNvPr id="4" name="Footer Placeholder 3">
            <a:extLst>
              <a:ext uri="{FF2B5EF4-FFF2-40B4-BE49-F238E27FC236}">
                <a16:creationId xmlns:a16="http://schemas.microsoft.com/office/drawing/2014/main" id="{52154628-A440-D4A9-27AF-07E686AA2C87}"/>
              </a:ext>
            </a:extLst>
          </p:cNvPr>
          <p:cNvSpPr>
            <a:spLocks noGrp="1"/>
          </p:cNvSpPr>
          <p:nvPr>
            <p:ph type="ftr" sz="quarter" idx="2"/>
          </p:nvPr>
        </p:nvSpPr>
        <p:spPr>
          <a:xfrm>
            <a:off x="2" y="9119476"/>
            <a:ext cx="3169920" cy="481727"/>
          </a:xfrm>
          <a:prstGeom prst="rect">
            <a:avLst/>
          </a:prstGeom>
        </p:spPr>
        <p:txBody>
          <a:bodyPr vert="horz" lIns="96607" tIns="48303" rIns="96607" bIns="48303"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C3A16D40-A46F-C3B3-020B-4E14A991F149}"/>
              </a:ext>
            </a:extLst>
          </p:cNvPr>
          <p:cNvSpPr>
            <a:spLocks noGrp="1"/>
          </p:cNvSpPr>
          <p:nvPr>
            <p:ph type="sldNum" sz="quarter" idx="3"/>
          </p:nvPr>
        </p:nvSpPr>
        <p:spPr>
          <a:xfrm>
            <a:off x="4143587" y="9119476"/>
            <a:ext cx="3169920" cy="481727"/>
          </a:xfrm>
          <a:prstGeom prst="rect">
            <a:avLst/>
          </a:prstGeom>
        </p:spPr>
        <p:txBody>
          <a:bodyPr vert="horz" lIns="96607" tIns="48303" rIns="96607" bIns="48303" rtlCol="0" anchor="b"/>
          <a:lstStyle>
            <a:lvl1pPr algn="r">
              <a:defRPr sz="1300"/>
            </a:lvl1pPr>
          </a:lstStyle>
          <a:p>
            <a:fld id="{D6AE8360-72EF-4B25-830B-A867EE620DB6}" type="slidenum">
              <a:rPr lang="en-GB" smtClean="0"/>
              <a:t>‹nr.›</a:t>
            </a:fld>
            <a:endParaRPr lang="en-GB"/>
          </a:p>
        </p:txBody>
      </p:sp>
    </p:spTree>
    <p:extLst>
      <p:ext uri="{BB962C8B-B14F-4D97-AF65-F5344CB8AC3E}">
        <p14:creationId xmlns:p14="http://schemas.microsoft.com/office/powerpoint/2010/main" val="359063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169920" cy="480061"/>
          </a:xfrm>
          <a:prstGeom prst="rect">
            <a:avLst/>
          </a:prstGeom>
        </p:spPr>
        <p:txBody>
          <a:bodyPr vert="horz" lIns="96607" tIns="48303" rIns="96607" bIns="48303" rtlCol="0"/>
          <a:lstStyle>
            <a:lvl1pPr algn="l">
              <a:defRPr sz="1300"/>
            </a:lvl1pPr>
          </a:lstStyle>
          <a:p>
            <a:endParaRPr lang="en-US"/>
          </a:p>
        </p:txBody>
      </p:sp>
      <p:sp>
        <p:nvSpPr>
          <p:cNvPr id="3" name="Date Placeholder 2"/>
          <p:cNvSpPr>
            <a:spLocks noGrp="1"/>
          </p:cNvSpPr>
          <p:nvPr>
            <p:ph type="dt" idx="1"/>
          </p:nvPr>
        </p:nvSpPr>
        <p:spPr>
          <a:xfrm>
            <a:off x="4143587" y="2"/>
            <a:ext cx="3169920" cy="480061"/>
          </a:xfrm>
          <a:prstGeom prst="rect">
            <a:avLst/>
          </a:prstGeom>
        </p:spPr>
        <p:txBody>
          <a:bodyPr vert="horz" lIns="96607" tIns="48303" rIns="96607" bIns="48303" rtlCol="0"/>
          <a:lstStyle>
            <a:lvl1pPr algn="r">
              <a:defRPr sz="1300"/>
            </a:lvl1pPr>
          </a:lstStyle>
          <a:p>
            <a:fld id="{D79B8F21-F2A3-498B-A7D1-10DC7D12A28D}" type="datetimeFigureOut">
              <a:rPr lang="en-US" smtClean="0"/>
              <a:t>11/12/2025</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07" tIns="48303" rIns="96607" bIns="48303" rtlCol="0" anchor="ctr"/>
          <a:lstStyle/>
          <a:p>
            <a:endParaRPr lang="en-US"/>
          </a:p>
        </p:txBody>
      </p:sp>
      <p:sp>
        <p:nvSpPr>
          <p:cNvPr id="5" name="Notes Placeholder 4"/>
          <p:cNvSpPr>
            <a:spLocks noGrp="1"/>
          </p:cNvSpPr>
          <p:nvPr>
            <p:ph type="body" sz="quarter" idx="3"/>
          </p:nvPr>
        </p:nvSpPr>
        <p:spPr>
          <a:xfrm>
            <a:off x="731522" y="4560570"/>
            <a:ext cx="5852160" cy="4320540"/>
          </a:xfrm>
          <a:prstGeom prst="rect">
            <a:avLst/>
          </a:prstGeom>
        </p:spPr>
        <p:txBody>
          <a:bodyPr vert="horz" lIns="96607" tIns="48303" rIns="96607" bIns="48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119477"/>
            <a:ext cx="3169920" cy="480061"/>
          </a:xfrm>
          <a:prstGeom prst="rect">
            <a:avLst/>
          </a:prstGeom>
        </p:spPr>
        <p:txBody>
          <a:bodyPr vert="horz" lIns="96607" tIns="48303" rIns="96607" bIns="48303"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7"/>
            <a:ext cx="3169920" cy="480061"/>
          </a:xfrm>
          <a:prstGeom prst="rect">
            <a:avLst/>
          </a:prstGeom>
        </p:spPr>
        <p:txBody>
          <a:bodyPr vert="horz" lIns="96607" tIns="48303" rIns="96607" bIns="48303" rtlCol="0" anchor="b"/>
          <a:lstStyle>
            <a:lvl1pPr algn="r">
              <a:defRPr sz="1300"/>
            </a:lvl1pPr>
          </a:lstStyle>
          <a:p>
            <a:fld id="{EDCCAC3F-EAEB-4A73-B4BF-E080E6A64254}" type="slidenum">
              <a:rPr lang="en-US" smtClean="0"/>
              <a:t>‹nr.›</a:t>
            </a:fld>
            <a:endParaRPr lang="en-US"/>
          </a:p>
        </p:txBody>
      </p:sp>
    </p:spTree>
    <p:extLst>
      <p:ext uri="{BB962C8B-B14F-4D97-AF65-F5344CB8AC3E}">
        <p14:creationId xmlns:p14="http://schemas.microsoft.com/office/powerpoint/2010/main" val="2580395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514F3-9FF8-4A2D-8A45-1F5DD4977FAD}"/>
              </a:ext>
            </a:extLst>
          </p:cNvPr>
          <p:cNvSpPr>
            <a:spLocks noGrp="1"/>
          </p:cNvSpPr>
          <p:nvPr>
            <p:ph type="ctrTitle"/>
          </p:nvPr>
        </p:nvSpPr>
        <p:spPr>
          <a:xfrm>
            <a:off x="1143000" y="841772"/>
            <a:ext cx="6858000" cy="1790700"/>
          </a:xfrm>
        </p:spPr>
        <p:txBody>
          <a:bodyPr anchor="b"/>
          <a:lstStyle>
            <a:lvl1pPr algn="ctr">
              <a:defRPr sz="4500"/>
            </a:lvl1pPr>
          </a:lstStyle>
          <a:p>
            <a:r>
              <a:rPr lang="en-GB" dirty="0"/>
              <a:t>Click to edit Master title style</a:t>
            </a:r>
            <a:endParaRPr lang="nl-NL" dirty="0"/>
          </a:p>
        </p:txBody>
      </p:sp>
      <p:sp>
        <p:nvSpPr>
          <p:cNvPr id="3" name="Subtitle 2">
            <a:extLst>
              <a:ext uri="{FF2B5EF4-FFF2-40B4-BE49-F238E27FC236}">
                <a16:creationId xmlns:a16="http://schemas.microsoft.com/office/drawing/2014/main" id="{D5796F7C-37BC-84EB-B297-8DD0A6C7934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nl-NL"/>
          </a:p>
        </p:txBody>
      </p:sp>
      <p:sp>
        <p:nvSpPr>
          <p:cNvPr id="10" name="Date Placeholder 3">
            <a:extLst>
              <a:ext uri="{FF2B5EF4-FFF2-40B4-BE49-F238E27FC236}">
                <a16:creationId xmlns:a16="http://schemas.microsoft.com/office/drawing/2014/main" id="{F909B523-20CB-F64A-00EB-18F7AE80508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bg1"/>
                </a:solidFill>
              </a:defRPr>
            </a:lvl1pPr>
          </a:lstStyle>
          <a:p>
            <a:fld id="{AAA920EC-F3D2-4CEA-A5B9-676FF1C87FFA}" type="datetime6">
              <a:rPr lang="nl-NL" smtClean="0"/>
              <a:t>november ’25</a:t>
            </a:fld>
            <a:endParaRPr lang="nl-NL" dirty="0"/>
          </a:p>
        </p:txBody>
      </p:sp>
      <p:sp>
        <p:nvSpPr>
          <p:cNvPr id="11" name="Footer Placeholder 4">
            <a:extLst>
              <a:ext uri="{FF2B5EF4-FFF2-40B4-BE49-F238E27FC236}">
                <a16:creationId xmlns:a16="http://schemas.microsoft.com/office/drawing/2014/main" id="{2B875576-FA78-9703-8658-9E6F4A20778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bg1"/>
                </a:solidFill>
              </a:defRPr>
            </a:lvl1pPr>
          </a:lstStyle>
          <a:p>
            <a:r>
              <a:rPr lang="nl-NL" dirty="0"/>
              <a:t>Stichting Green Gear Alliance</a:t>
            </a:r>
          </a:p>
        </p:txBody>
      </p:sp>
    </p:spTree>
    <p:extLst>
      <p:ext uri="{BB962C8B-B14F-4D97-AF65-F5344CB8AC3E}">
        <p14:creationId xmlns:p14="http://schemas.microsoft.com/office/powerpoint/2010/main" val="2082711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DC48C-EBBA-D32A-CCE5-DFB521E96722}"/>
              </a:ext>
            </a:extLst>
          </p:cNvPr>
          <p:cNvSpPr>
            <a:spLocks noGrp="1"/>
          </p:cNvSpPr>
          <p:nvPr>
            <p:ph type="title"/>
          </p:nvPr>
        </p:nvSpPr>
        <p:spPr/>
        <p:txBody>
          <a:bodyPr/>
          <a:lstStyle/>
          <a:p>
            <a:r>
              <a:rPr lang="en-GB"/>
              <a:t>Click to edit Master title style</a:t>
            </a:r>
            <a:endParaRPr lang="nl-NL"/>
          </a:p>
        </p:txBody>
      </p:sp>
      <p:sp>
        <p:nvSpPr>
          <p:cNvPr id="3" name="Vertical Text Placeholder 2">
            <a:extLst>
              <a:ext uri="{FF2B5EF4-FFF2-40B4-BE49-F238E27FC236}">
                <a16:creationId xmlns:a16="http://schemas.microsoft.com/office/drawing/2014/main" id="{B19E1356-B3A5-C964-9864-8E7F633B180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7" name="Date Placeholder 3">
            <a:extLst>
              <a:ext uri="{FF2B5EF4-FFF2-40B4-BE49-F238E27FC236}">
                <a16:creationId xmlns:a16="http://schemas.microsoft.com/office/drawing/2014/main" id="{0917C905-4102-E4A2-7A32-5AD8CB42635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bg1"/>
                </a:solidFill>
              </a:defRPr>
            </a:lvl1pPr>
          </a:lstStyle>
          <a:p>
            <a:fld id="{17F3F860-7C8C-49FA-8AF0-0B60859F270A}" type="datetime6">
              <a:rPr lang="nl-NL" smtClean="0"/>
              <a:t>november ’25</a:t>
            </a:fld>
            <a:endParaRPr lang="nl-NL" dirty="0"/>
          </a:p>
        </p:txBody>
      </p:sp>
      <p:sp>
        <p:nvSpPr>
          <p:cNvPr id="8" name="Footer Placeholder 4">
            <a:extLst>
              <a:ext uri="{FF2B5EF4-FFF2-40B4-BE49-F238E27FC236}">
                <a16:creationId xmlns:a16="http://schemas.microsoft.com/office/drawing/2014/main" id="{2EE695D2-6DE9-88CA-858E-2B4E33BC9D1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bg1"/>
                </a:solidFill>
              </a:defRPr>
            </a:lvl1pPr>
          </a:lstStyle>
          <a:p>
            <a:r>
              <a:rPr lang="nl-NL" dirty="0"/>
              <a:t>Stichting Green Gear Alliance</a:t>
            </a:r>
          </a:p>
        </p:txBody>
      </p:sp>
    </p:spTree>
    <p:extLst>
      <p:ext uri="{BB962C8B-B14F-4D97-AF65-F5344CB8AC3E}">
        <p14:creationId xmlns:p14="http://schemas.microsoft.com/office/powerpoint/2010/main" val="509921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DFD098-02A5-4A82-341C-6F3B43B44E86}"/>
              </a:ext>
            </a:extLst>
          </p:cNvPr>
          <p:cNvSpPr>
            <a:spLocks noGrp="1"/>
          </p:cNvSpPr>
          <p:nvPr>
            <p:ph type="title" orient="vert"/>
          </p:nvPr>
        </p:nvSpPr>
        <p:spPr>
          <a:xfrm>
            <a:off x="6543675" y="273844"/>
            <a:ext cx="1971675" cy="4358879"/>
          </a:xfrm>
        </p:spPr>
        <p:txBody>
          <a:bodyPr vert="eaVert"/>
          <a:lstStyle/>
          <a:p>
            <a:r>
              <a:rPr lang="en-GB"/>
              <a:t>Click to edit Master title style</a:t>
            </a:r>
            <a:endParaRPr lang="nl-NL"/>
          </a:p>
        </p:txBody>
      </p:sp>
      <p:sp>
        <p:nvSpPr>
          <p:cNvPr id="3" name="Vertical Text Placeholder 2">
            <a:extLst>
              <a:ext uri="{FF2B5EF4-FFF2-40B4-BE49-F238E27FC236}">
                <a16:creationId xmlns:a16="http://schemas.microsoft.com/office/drawing/2014/main" id="{4BF05403-D76B-6FDE-532D-C6940AA727F0}"/>
              </a:ext>
            </a:extLst>
          </p:cNvPr>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7" name="Date Placeholder 3">
            <a:extLst>
              <a:ext uri="{FF2B5EF4-FFF2-40B4-BE49-F238E27FC236}">
                <a16:creationId xmlns:a16="http://schemas.microsoft.com/office/drawing/2014/main" id="{C39091BC-4DA3-D76D-EBC2-2B0B59661FB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bg1"/>
                </a:solidFill>
              </a:defRPr>
            </a:lvl1pPr>
          </a:lstStyle>
          <a:p>
            <a:fld id="{F3F3F3B9-FE4C-412B-85D9-6514B3F74622}" type="datetime6">
              <a:rPr lang="nl-NL" smtClean="0"/>
              <a:t>november ’25</a:t>
            </a:fld>
            <a:endParaRPr lang="nl-NL" dirty="0"/>
          </a:p>
        </p:txBody>
      </p:sp>
      <p:sp>
        <p:nvSpPr>
          <p:cNvPr id="8" name="Footer Placeholder 4">
            <a:extLst>
              <a:ext uri="{FF2B5EF4-FFF2-40B4-BE49-F238E27FC236}">
                <a16:creationId xmlns:a16="http://schemas.microsoft.com/office/drawing/2014/main" id="{53EB8439-69A2-EC7C-9127-26D2ABB85F9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bg1"/>
                </a:solidFill>
              </a:defRPr>
            </a:lvl1pPr>
          </a:lstStyle>
          <a:p>
            <a:r>
              <a:rPr lang="nl-NL" dirty="0"/>
              <a:t>Stichting Green Gear Alliance</a:t>
            </a:r>
          </a:p>
        </p:txBody>
      </p:sp>
    </p:spTree>
    <p:extLst>
      <p:ext uri="{BB962C8B-B14F-4D97-AF65-F5344CB8AC3E}">
        <p14:creationId xmlns:p14="http://schemas.microsoft.com/office/powerpoint/2010/main" val="3852577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514F3-9FF8-4A2D-8A45-1F5DD4977FAD}"/>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nl-NL"/>
          </a:p>
        </p:txBody>
      </p:sp>
      <p:sp>
        <p:nvSpPr>
          <p:cNvPr id="3" name="Subtitle 2">
            <a:extLst>
              <a:ext uri="{FF2B5EF4-FFF2-40B4-BE49-F238E27FC236}">
                <a16:creationId xmlns:a16="http://schemas.microsoft.com/office/drawing/2014/main" id="{D5796F7C-37BC-84EB-B297-8DD0A6C7934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nl-NL"/>
          </a:p>
        </p:txBody>
      </p:sp>
      <p:sp>
        <p:nvSpPr>
          <p:cNvPr id="7" name="Date Placeholder 3">
            <a:extLst>
              <a:ext uri="{FF2B5EF4-FFF2-40B4-BE49-F238E27FC236}">
                <a16:creationId xmlns:a16="http://schemas.microsoft.com/office/drawing/2014/main" id="{C460487E-95F4-5612-6F28-BA433E04531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solidFill>
              </a:defRPr>
            </a:lvl1pPr>
          </a:lstStyle>
          <a:p>
            <a:fld id="{2A573A0A-A497-4C32-9E29-59B3B2ABE99E}" type="datetime6">
              <a:rPr lang="nl-NL" smtClean="0"/>
              <a:t>november ’25</a:t>
            </a:fld>
            <a:endParaRPr lang="nl-NL" dirty="0"/>
          </a:p>
        </p:txBody>
      </p:sp>
      <p:sp>
        <p:nvSpPr>
          <p:cNvPr id="8" name="Footer Placeholder 4">
            <a:extLst>
              <a:ext uri="{FF2B5EF4-FFF2-40B4-BE49-F238E27FC236}">
                <a16:creationId xmlns:a16="http://schemas.microsoft.com/office/drawing/2014/main" id="{0C260FA2-BF5A-718B-AE1F-0B871EF858B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solidFill>
              </a:defRPr>
            </a:lvl1pPr>
          </a:lstStyle>
          <a:p>
            <a:r>
              <a:rPr lang="nl-NL" dirty="0"/>
              <a:t>Stichting Green Gear Alliance</a:t>
            </a:r>
          </a:p>
        </p:txBody>
      </p:sp>
    </p:spTree>
    <p:extLst>
      <p:ext uri="{BB962C8B-B14F-4D97-AF65-F5344CB8AC3E}">
        <p14:creationId xmlns:p14="http://schemas.microsoft.com/office/powerpoint/2010/main" val="809268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D86A7-C5EC-E145-4F8E-03274A31E8C3}"/>
              </a:ext>
            </a:extLst>
          </p:cNvPr>
          <p:cNvSpPr>
            <a:spLocks noGrp="1"/>
          </p:cNvSpPr>
          <p:nvPr>
            <p:ph type="title"/>
          </p:nvPr>
        </p:nvSpPr>
        <p:spPr/>
        <p:txBody>
          <a:bodyPr/>
          <a:lstStyle/>
          <a:p>
            <a:r>
              <a:rPr lang="en-GB" dirty="0"/>
              <a:t>Click to edit Master title style</a:t>
            </a:r>
            <a:endParaRPr lang="nl-NL" dirty="0"/>
          </a:p>
        </p:txBody>
      </p:sp>
      <p:sp>
        <p:nvSpPr>
          <p:cNvPr id="3" name="Content Placeholder 2">
            <a:extLst>
              <a:ext uri="{FF2B5EF4-FFF2-40B4-BE49-F238E27FC236}">
                <a16:creationId xmlns:a16="http://schemas.microsoft.com/office/drawing/2014/main" id="{2B25DE37-BF0C-39E9-82BE-943EB65A4C0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7" name="Date Placeholder 3">
            <a:extLst>
              <a:ext uri="{FF2B5EF4-FFF2-40B4-BE49-F238E27FC236}">
                <a16:creationId xmlns:a16="http://schemas.microsoft.com/office/drawing/2014/main" id="{87E6BBBF-0546-AFFB-693D-606AE4C2705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solidFill>
              </a:defRPr>
            </a:lvl1pPr>
          </a:lstStyle>
          <a:p>
            <a:fld id="{02328DFA-F155-48D2-AC1F-7189A644872C}" type="datetime6">
              <a:rPr lang="nl-NL" smtClean="0"/>
              <a:t>november ’25</a:t>
            </a:fld>
            <a:endParaRPr lang="nl-NL" dirty="0"/>
          </a:p>
        </p:txBody>
      </p:sp>
      <p:sp>
        <p:nvSpPr>
          <p:cNvPr id="8" name="Footer Placeholder 4">
            <a:extLst>
              <a:ext uri="{FF2B5EF4-FFF2-40B4-BE49-F238E27FC236}">
                <a16:creationId xmlns:a16="http://schemas.microsoft.com/office/drawing/2014/main" id="{5B214025-D084-5516-44DD-ADEB9B82EA6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solidFill>
              </a:defRPr>
            </a:lvl1pPr>
          </a:lstStyle>
          <a:p>
            <a:r>
              <a:rPr lang="nl-NL" dirty="0"/>
              <a:t>Stichting Green Gear Alliance</a:t>
            </a:r>
          </a:p>
        </p:txBody>
      </p:sp>
    </p:spTree>
    <p:extLst>
      <p:ext uri="{BB962C8B-B14F-4D97-AF65-F5344CB8AC3E}">
        <p14:creationId xmlns:p14="http://schemas.microsoft.com/office/powerpoint/2010/main" val="1543639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69D69-CAFF-3BD3-C194-7CFF12096E87}"/>
              </a:ext>
            </a:extLst>
          </p:cNvPr>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nl-NL"/>
          </a:p>
        </p:txBody>
      </p:sp>
      <p:sp>
        <p:nvSpPr>
          <p:cNvPr id="3" name="Text Placeholder 2">
            <a:extLst>
              <a:ext uri="{FF2B5EF4-FFF2-40B4-BE49-F238E27FC236}">
                <a16:creationId xmlns:a16="http://schemas.microsoft.com/office/drawing/2014/main" id="{AA1816F7-31BA-2DB5-AE25-819BE9019ED4}"/>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7" name="Date Placeholder 3">
            <a:extLst>
              <a:ext uri="{FF2B5EF4-FFF2-40B4-BE49-F238E27FC236}">
                <a16:creationId xmlns:a16="http://schemas.microsoft.com/office/drawing/2014/main" id="{FC28D756-20B7-25B2-8A89-C5988A4E8F3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solidFill>
              </a:defRPr>
            </a:lvl1pPr>
          </a:lstStyle>
          <a:p>
            <a:fld id="{F4BE73EB-24B3-4CF0-9EF3-B615B14E5F7D}" type="datetime6">
              <a:rPr lang="nl-NL" smtClean="0"/>
              <a:t>november ’25</a:t>
            </a:fld>
            <a:endParaRPr lang="nl-NL" dirty="0"/>
          </a:p>
        </p:txBody>
      </p:sp>
      <p:sp>
        <p:nvSpPr>
          <p:cNvPr id="8" name="Footer Placeholder 4">
            <a:extLst>
              <a:ext uri="{FF2B5EF4-FFF2-40B4-BE49-F238E27FC236}">
                <a16:creationId xmlns:a16="http://schemas.microsoft.com/office/drawing/2014/main" id="{01442E53-3E15-3F53-97D9-548760D2C60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solidFill>
              </a:defRPr>
            </a:lvl1pPr>
          </a:lstStyle>
          <a:p>
            <a:r>
              <a:rPr lang="nl-NL" dirty="0"/>
              <a:t>Stichting Green Gear Alliance</a:t>
            </a:r>
          </a:p>
        </p:txBody>
      </p:sp>
    </p:spTree>
    <p:extLst>
      <p:ext uri="{BB962C8B-B14F-4D97-AF65-F5344CB8AC3E}">
        <p14:creationId xmlns:p14="http://schemas.microsoft.com/office/powerpoint/2010/main" val="1671637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24E40-25F3-673F-9BE1-74FD11D39F23}"/>
              </a:ext>
            </a:extLst>
          </p:cNvPr>
          <p:cNvSpPr>
            <a:spLocks noGrp="1"/>
          </p:cNvSpPr>
          <p:nvPr>
            <p:ph type="title"/>
          </p:nvPr>
        </p:nvSpPr>
        <p:spPr/>
        <p:txBody>
          <a:bodyPr/>
          <a:lstStyle/>
          <a:p>
            <a:r>
              <a:rPr lang="en-GB"/>
              <a:t>Click to edit Master title style</a:t>
            </a:r>
            <a:endParaRPr lang="nl-NL"/>
          </a:p>
        </p:txBody>
      </p:sp>
      <p:sp>
        <p:nvSpPr>
          <p:cNvPr id="3" name="Content Placeholder 2">
            <a:extLst>
              <a:ext uri="{FF2B5EF4-FFF2-40B4-BE49-F238E27FC236}">
                <a16:creationId xmlns:a16="http://schemas.microsoft.com/office/drawing/2014/main" id="{D5B18C9A-E365-5136-72B8-8051FA40758A}"/>
              </a:ext>
            </a:extLst>
          </p:cNvPr>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Content Placeholder 3">
            <a:extLst>
              <a:ext uri="{FF2B5EF4-FFF2-40B4-BE49-F238E27FC236}">
                <a16:creationId xmlns:a16="http://schemas.microsoft.com/office/drawing/2014/main" id="{5492776A-6D08-FEA3-9A9F-F425AAD783DE}"/>
              </a:ext>
            </a:extLst>
          </p:cNvPr>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8" name="Date Placeholder 3">
            <a:extLst>
              <a:ext uri="{FF2B5EF4-FFF2-40B4-BE49-F238E27FC236}">
                <a16:creationId xmlns:a16="http://schemas.microsoft.com/office/drawing/2014/main" id="{2BDFA54B-F9A2-FC35-E62B-E54166A60DA9}"/>
              </a:ext>
            </a:extLst>
          </p:cNvPr>
          <p:cNvSpPr>
            <a:spLocks noGrp="1"/>
          </p:cNvSpPr>
          <p:nvPr>
            <p:ph type="dt" sz="half" idx="10"/>
          </p:nvPr>
        </p:nvSpPr>
        <p:spPr>
          <a:xfrm>
            <a:off x="628650" y="4767263"/>
            <a:ext cx="2057400" cy="273844"/>
          </a:xfrm>
          <a:prstGeom prst="rect">
            <a:avLst/>
          </a:prstGeom>
        </p:spPr>
        <p:txBody>
          <a:bodyPr vert="horz" lIns="91440" tIns="45720" rIns="91440" bIns="45720" rtlCol="0" anchor="ctr"/>
          <a:lstStyle>
            <a:lvl1pPr algn="l">
              <a:defRPr sz="900">
                <a:solidFill>
                  <a:schemeClr val="tx1"/>
                </a:solidFill>
              </a:defRPr>
            </a:lvl1pPr>
          </a:lstStyle>
          <a:p>
            <a:fld id="{0C0C7AB2-16EC-4FCA-92ED-64A4EE7CBE03}" type="datetime6">
              <a:rPr lang="nl-NL" smtClean="0"/>
              <a:t>november ’25</a:t>
            </a:fld>
            <a:endParaRPr lang="nl-NL" dirty="0"/>
          </a:p>
        </p:txBody>
      </p:sp>
      <p:sp>
        <p:nvSpPr>
          <p:cNvPr id="9" name="Footer Placeholder 4">
            <a:extLst>
              <a:ext uri="{FF2B5EF4-FFF2-40B4-BE49-F238E27FC236}">
                <a16:creationId xmlns:a16="http://schemas.microsoft.com/office/drawing/2014/main" id="{BCF46F01-B497-A0A7-265C-FA232527E69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solidFill>
              </a:defRPr>
            </a:lvl1pPr>
          </a:lstStyle>
          <a:p>
            <a:r>
              <a:rPr lang="nl-NL" dirty="0"/>
              <a:t>Stichting Green Gear Alliance</a:t>
            </a:r>
          </a:p>
        </p:txBody>
      </p:sp>
    </p:spTree>
    <p:extLst>
      <p:ext uri="{BB962C8B-B14F-4D97-AF65-F5344CB8AC3E}">
        <p14:creationId xmlns:p14="http://schemas.microsoft.com/office/powerpoint/2010/main" val="133710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9F825-A3B1-D4A5-C92F-D7B16935A3CD}"/>
              </a:ext>
            </a:extLst>
          </p:cNvPr>
          <p:cNvSpPr>
            <a:spLocks noGrp="1"/>
          </p:cNvSpPr>
          <p:nvPr>
            <p:ph type="title"/>
          </p:nvPr>
        </p:nvSpPr>
        <p:spPr>
          <a:xfrm>
            <a:off x="629841" y="273844"/>
            <a:ext cx="7886700" cy="994172"/>
          </a:xfrm>
        </p:spPr>
        <p:txBody>
          <a:bodyPr/>
          <a:lstStyle/>
          <a:p>
            <a:r>
              <a:rPr lang="en-GB"/>
              <a:t>Click to edit Master title style</a:t>
            </a:r>
            <a:endParaRPr lang="nl-NL"/>
          </a:p>
        </p:txBody>
      </p:sp>
      <p:sp>
        <p:nvSpPr>
          <p:cNvPr id="3" name="Text Placeholder 2">
            <a:extLst>
              <a:ext uri="{FF2B5EF4-FFF2-40B4-BE49-F238E27FC236}">
                <a16:creationId xmlns:a16="http://schemas.microsoft.com/office/drawing/2014/main" id="{9F7FAB1D-EEC1-257D-D717-83F0139E5BF0}"/>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0EE3388B-796B-006F-4886-310FB53E377E}"/>
              </a:ext>
            </a:extLst>
          </p:cNvPr>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5" name="Text Placeholder 4">
            <a:extLst>
              <a:ext uri="{FF2B5EF4-FFF2-40B4-BE49-F238E27FC236}">
                <a16:creationId xmlns:a16="http://schemas.microsoft.com/office/drawing/2014/main" id="{8EA5C09A-EDAC-5E80-0AFD-0292C85AA14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98415AD5-FE57-8CA5-FD75-09E934F91EF6}"/>
              </a:ext>
            </a:extLst>
          </p:cNvPr>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10" name="Date Placeholder 3">
            <a:extLst>
              <a:ext uri="{FF2B5EF4-FFF2-40B4-BE49-F238E27FC236}">
                <a16:creationId xmlns:a16="http://schemas.microsoft.com/office/drawing/2014/main" id="{1EDFDBE8-E69F-B90E-E8AD-176E1A0CAC75}"/>
              </a:ext>
            </a:extLst>
          </p:cNvPr>
          <p:cNvSpPr>
            <a:spLocks noGrp="1"/>
          </p:cNvSpPr>
          <p:nvPr>
            <p:ph type="dt" sz="half" idx="10"/>
          </p:nvPr>
        </p:nvSpPr>
        <p:spPr>
          <a:xfrm>
            <a:off x="628650" y="4767263"/>
            <a:ext cx="2057400" cy="273844"/>
          </a:xfrm>
          <a:prstGeom prst="rect">
            <a:avLst/>
          </a:prstGeom>
        </p:spPr>
        <p:txBody>
          <a:bodyPr vert="horz" lIns="91440" tIns="45720" rIns="91440" bIns="45720" rtlCol="0" anchor="ctr"/>
          <a:lstStyle>
            <a:lvl1pPr algn="l">
              <a:defRPr sz="900">
                <a:solidFill>
                  <a:schemeClr val="tx1"/>
                </a:solidFill>
              </a:defRPr>
            </a:lvl1pPr>
          </a:lstStyle>
          <a:p>
            <a:fld id="{B63611AF-01EE-4F6E-8AC3-6FEC6C6375E5}" type="datetime6">
              <a:rPr lang="nl-NL" smtClean="0"/>
              <a:t>november ’25</a:t>
            </a:fld>
            <a:endParaRPr lang="nl-NL" dirty="0"/>
          </a:p>
        </p:txBody>
      </p:sp>
      <p:sp>
        <p:nvSpPr>
          <p:cNvPr id="11" name="Footer Placeholder 4">
            <a:extLst>
              <a:ext uri="{FF2B5EF4-FFF2-40B4-BE49-F238E27FC236}">
                <a16:creationId xmlns:a16="http://schemas.microsoft.com/office/drawing/2014/main" id="{592F8AA7-0304-16CB-F0C8-45564A6F679A}"/>
              </a:ext>
            </a:extLst>
          </p:cNvPr>
          <p:cNvSpPr>
            <a:spLocks noGrp="1"/>
          </p:cNvSpPr>
          <p:nvPr>
            <p:ph type="ftr" sz="quarter" idx="11"/>
          </p:nvPr>
        </p:nvSpPr>
        <p:spPr>
          <a:xfrm>
            <a:off x="3028950" y="4767263"/>
            <a:ext cx="3086100" cy="273844"/>
          </a:xfrm>
          <a:prstGeom prst="rect">
            <a:avLst/>
          </a:prstGeom>
        </p:spPr>
        <p:txBody>
          <a:bodyPr vert="horz" lIns="91440" tIns="45720" rIns="91440" bIns="45720" rtlCol="0" anchor="ctr"/>
          <a:lstStyle>
            <a:lvl1pPr algn="ctr">
              <a:defRPr sz="900">
                <a:solidFill>
                  <a:schemeClr val="tx1"/>
                </a:solidFill>
              </a:defRPr>
            </a:lvl1pPr>
          </a:lstStyle>
          <a:p>
            <a:r>
              <a:rPr lang="nl-NL" dirty="0"/>
              <a:t>Stichting Green Gear Alliance</a:t>
            </a:r>
          </a:p>
        </p:txBody>
      </p:sp>
    </p:spTree>
    <p:extLst>
      <p:ext uri="{BB962C8B-B14F-4D97-AF65-F5344CB8AC3E}">
        <p14:creationId xmlns:p14="http://schemas.microsoft.com/office/powerpoint/2010/main" val="3740952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D3335-0A8E-7337-27D1-DE0960320FA4}"/>
              </a:ext>
            </a:extLst>
          </p:cNvPr>
          <p:cNvSpPr>
            <a:spLocks noGrp="1"/>
          </p:cNvSpPr>
          <p:nvPr>
            <p:ph type="title"/>
          </p:nvPr>
        </p:nvSpPr>
        <p:spPr/>
        <p:txBody>
          <a:bodyPr/>
          <a:lstStyle/>
          <a:p>
            <a:r>
              <a:rPr lang="en-GB"/>
              <a:t>Click to edit Master title style</a:t>
            </a:r>
            <a:endParaRPr lang="nl-NL"/>
          </a:p>
        </p:txBody>
      </p:sp>
      <p:sp>
        <p:nvSpPr>
          <p:cNvPr id="6" name="Date Placeholder 3">
            <a:extLst>
              <a:ext uri="{FF2B5EF4-FFF2-40B4-BE49-F238E27FC236}">
                <a16:creationId xmlns:a16="http://schemas.microsoft.com/office/drawing/2014/main" id="{ACD32588-6542-EB35-8FD0-BA759013E5B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solidFill>
              </a:defRPr>
            </a:lvl1pPr>
          </a:lstStyle>
          <a:p>
            <a:fld id="{7EEED9F5-3ECD-4AA0-B62E-379131DE5C01}" type="datetime6">
              <a:rPr lang="nl-NL" smtClean="0"/>
              <a:t>november ’25</a:t>
            </a:fld>
            <a:endParaRPr lang="nl-NL" dirty="0"/>
          </a:p>
        </p:txBody>
      </p:sp>
      <p:sp>
        <p:nvSpPr>
          <p:cNvPr id="7" name="Footer Placeholder 4">
            <a:extLst>
              <a:ext uri="{FF2B5EF4-FFF2-40B4-BE49-F238E27FC236}">
                <a16:creationId xmlns:a16="http://schemas.microsoft.com/office/drawing/2014/main" id="{EC086194-D83A-5040-515D-58209E4ABE2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solidFill>
              </a:defRPr>
            </a:lvl1pPr>
          </a:lstStyle>
          <a:p>
            <a:r>
              <a:rPr lang="nl-NL" dirty="0"/>
              <a:t>Stichting Green Gear Alliance</a:t>
            </a:r>
          </a:p>
        </p:txBody>
      </p:sp>
    </p:spTree>
    <p:extLst>
      <p:ext uri="{BB962C8B-B14F-4D97-AF65-F5344CB8AC3E}">
        <p14:creationId xmlns:p14="http://schemas.microsoft.com/office/powerpoint/2010/main" val="3926461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4ADD445B-44B1-C11A-3274-C7B01AA7ABB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solidFill>
              </a:defRPr>
            </a:lvl1pPr>
          </a:lstStyle>
          <a:p>
            <a:fld id="{4EAEEB81-1E02-425C-A6FE-4E1F4106E354}" type="datetime6">
              <a:rPr lang="nl-NL" smtClean="0"/>
              <a:t>november ’25</a:t>
            </a:fld>
            <a:endParaRPr lang="nl-NL" dirty="0"/>
          </a:p>
        </p:txBody>
      </p:sp>
      <p:sp>
        <p:nvSpPr>
          <p:cNvPr id="6" name="Footer Placeholder 4">
            <a:extLst>
              <a:ext uri="{FF2B5EF4-FFF2-40B4-BE49-F238E27FC236}">
                <a16:creationId xmlns:a16="http://schemas.microsoft.com/office/drawing/2014/main" id="{BC137C1C-8E04-FFBA-C33B-0BC78C6F650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solidFill>
              </a:defRPr>
            </a:lvl1pPr>
          </a:lstStyle>
          <a:p>
            <a:r>
              <a:rPr lang="nl-NL" dirty="0"/>
              <a:t>Stichting Green Gear Alliance</a:t>
            </a:r>
          </a:p>
        </p:txBody>
      </p:sp>
    </p:spTree>
    <p:extLst>
      <p:ext uri="{BB962C8B-B14F-4D97-AF65-F5344CB8AC3E}">
        <p14:creationId xmlns:p14="http://schemas.microsoft.com/office/powerpoint/2010/main" val="2200662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41616-249D-7E6E-F14B-EC400D3A53E2}"/>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nl-NL"/>
          </a:p>
        </p:txBody>
      </p:sp>
      <p:sp>
        <p:nvSpPr>
          <p:cNvPr id="3" name="Content Placeholder 2">
            <a:extLst>
              <a:ext uri="{FF2B5EF4-FFF2-40B4-BE49-F238E27FC236}">
                <a16:creationId xmlns:a16="http://schemas.microsoft.com/office/drawing/2014/main" id="{B3513104-7DBB-5027-CAED-745D9CFD23B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Text Placeholder 3">
            <a:extLst>
              <a:ext uri="{FF2B5EF4-FFF2-40B4-BE49-F238E27FC236}">
                <a16:creationId xmlns:a16="http://schemas.microsoft.com/office/drawing/2014/main" id="{5B6D55F5-55AC-4A32-4F1E-2D5689CDA5E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8" name="Date Placeholder 3">
            <a:extLst>
              <a:ext uri="{FF2B5EF4-FFF2-40B4-BE49-F238E27FC236}">
                <a16:creationId xmlns:a16="http://schemas.microsoft.com/office/drawing/2014/main" id="{C29AECA8-B148-6DF0-3220-99DD49699753}"/>
              </a:ext>
            </a:extLst>
          </p:cNvPr>
          <p:cNvSpPr>
            <a:spLocks noGrp="1"/>
          </p:cNvSpPr>
          <p:nvPr>
            <p:ph type="dt" sz="half" idx="10"/>
          </p:nvPr>
        </p:nvSpPr>
        <p:spPr>
          <a:xfrm>
            <a:off x="628650" y="4767263"/>
            <a:ext cx="2057400" cy="273844"/>
          </a:xfrm>
          <a:prstGeom prst="rect">
            <a:avLst/>
          </a:prstGeom>
        </p:spPr>
        <p:txBody>
          <a:bodyPr vert="horz" lIns="91440" tIns="45720" rIns="91440" bIns="45720" rtlCol="0" anchor="ctr"/>
          <a:lstStyle>
            <a:lvl1pPr algn="l">
              <a:defRPr sz="900">
                <a:solidFill>
                  <a:schemeClr val="tx1"/>
                </a:solidFill>
              </a:defRPr>
            </a:lvl1pPr>
          </a:lstStyle>
          <a:p>
            <a:fld id="{414990D0-B42E-431B-902F-3F85C04E98C8}" type="datetime6">
              <a:rPr lang="nl-NL" smtClean="0"/>
              <a:t>november ’25</a:t>
            </a:fld>
            <a:endParaRPr lang="nl-NL" dirty="0"/>
          </a:p>
        </p:txBody>
      </p:sp>
      <p:sp>
        <p:nvSpPr>
          <p:cNvPr id="9" name="Footer Placeholder 4">
            <a:extLst>
              <a:ext uri="{FF2B5EF4-FFF2-40B4-BE49-F238E27FC236}">
                <a16:creationId xmlns:a16="http://schemas.microsoft.com/office/drawing/2014/main" id="{6F6CDFEE-D89E-0951-451D-95319039888A}"/>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solidFill>
              </a:defRPr>
            </a:lvl1pPr>
          </a:lstStyle>
          <a:p>
            <a:r>
              <a:rPr lang="nl-NL" dirty="0"/>
              <a:t>Stichting Green Gear Alliance</a:t>
            </a:r>
          </a:p>
        </p:txBody>
      </p:sp>
    </p:spTree>
    <p:extLst>
      <p:ext uri="{BB962C8B-B14F-4D97-AF65-F5344CB8AC3E}">
        <p14:creationId xmlns:p14="http://schemas.microsoft.com/office/powerpoint/2010/main" val="2146222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D86A7-C5EC-E145-4F8E-03274A31E8C3}"/>
              </a:ext>
            </a:extLst>
          </p:cNvPr>
          <p:cNvSpPr>
            <a:spLocks noGrp="1"/>
          </p:cNvSpPr>
          <p:nvPr>
            <p:ph type="title"/>
          </p:nvPr>
        </p:nvSpPr>
        <p:spPr/>
        <p:txBody>
          <a:bodyPr/>
          <a:lstStyle/>
          <a:p>
            <a:r>
              <a:rPr lang="en-GB" dirty="0"/>
              <a:t>Click to edit Master title style</a:t>
            </a:r>
            <a:endParaRPr lang="nl-NL" dirty="0"/>
          </a:p>
        </p:txBody>
      </p:sp>
      <p:sp>
        <p:nvSpPr>
          <p:cNvPr id="3" name="Content Placeholder 2">
            <a:extLst>
              <a:ext uri="{FF2B5EF4-FFF2-40B4-BE49-F238E27FC236}">
                <a16:creationId xmlns:a16="http://schemas.microsoft.com/office/drawing/2014/main" id="{2B25DE37-BF0C-39E9-82BE-943EB65A4C0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10" name="Date Placeholder 3">
            <a:extLst>
              <a:ext uri="{FF2B5EF4-FFF2-40B4-BE49-F238E27FC236}">
                <a16:creationId xmlns:a16="http://schemas.microsoft.com/office/drawing/2014/main" id="{B14B1DEC-DE53-B427-0A19-F46E5BABAAA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bg1"/>
                </a:solidFill>
              </a:defRPr>
            </a:lvl1pPr>
          </a:lstStyle>
          <a:p>
            <a:fld id="{45EDD7BE-5C25-406D-B2A0-2B0796222F83}" type="datetime6">
              <a:rPr lang="nl-NL" smtClean="0"/>
              <a:t>november ’25</a:t>
            </a:fld>
            <a:endParaRPr lang="nl-NL" dirty="0"/>
          </a:p>
        </p:txBody>
      </p:sp>
      <p:sp>
        <p:nvSpPr>
          <p:cNvPr id="11" name="Footer Placeholder 4">
            <a:extLst>
              <a:ext uri="{FF2B5EF4-FFF2-40B4-BE49-F238E27FC236}">
                <a16:creationId xmlns:a16="http://schemas.microsoft.com/office/drawing/2014/main" id="{6156427D-83C0-BA84-EB8C-81B6A623C46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bg1"/>
                </a:solidFill>
              </a:defRPr>
            </a:lvl1pPr>
          </a:lstStyle>
          <a:p>
            <a:r>
              <a:rPr lang="nl-NL" dirty="0"/>
              <a:t>Stichting Green Gear Alliance</a:t>
            </a:r>
          </a:p>
        </p:txBody>
      </p:sp>
    </p:spTree>
    <p:extLst>
      <p:ext uri="{BB962C8B-B14F-4D97-AF65-F5344CB8AC3E}">
        <p14:creationId xmlns:p14="http://schemas.microsoft.com/office/powerpoint/2010/main" val="527480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B614-D648-DDEA-885F-026EFA4782D0}"/>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nl-NL"/>
          </a:p>
        </p:txBody>
      </p:sp>
      <p:sp>
        <p:nvSpPr>
          <p:cNvPr id="3" name="Picture Placeholder 2">
            <a:extLst>
              <a:ext uri="{FF2B5EF4-FFF2-40B4-BE49-F238E27FC236}">
                <a16:creationId xmlns:a16="http://schemas.microsoft.com/office/drawing/2014/main" id="{1585A18C-8595-AF66-AE4D-84AE3EFF53F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ext Placeholder 3">
            <a:extLst>
              <a:ext uri="{FF2B5EF4-FFF2-40B4-BE49-F238E27FC236}">
                <a16:creationId xmlns:a16="http://schemas.microsoft.com/office/drawing/2014/main" id="{6DDA06F4-DA5A-055C-1DE1-51711951C40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8" name="Date Placeholder 3">
            <a:extLst>
              <a:ext uri="{FF2B5EF4-FFF2-40B4-BE49-F238E27FC236}">
                <a16:creationId xmlns:a16="http://schemas.microsoft.com/office/drawing/2014/main" id="{C447363C-58D8-2BA8-28D4-D6B1A075F3EB}"/>
              </a:ext>
            </a:extLst>
          </p:cNvPr>
          <p:cNvSpPr>
            <a:spLocks noGrp="1"/>
          </p:cNvSpPr>
          <p:nvPr>
            <p:ph type="dt" sz="half" idx="10"/>
          </p:nvPr>
        </p:nvSpPr>
        <p:spPr>
          <a:xfrm>
            <a:off x="628650" y="4767263"/>
            <a:ext cx="2057400" cy="273844"/>
          </a:xfrm>
          <a:prstGeom prst="rect">
            <a:avLst/>
          </a:prstGeom>
        </p:spPr>
        <p:txBody>
          <a:bodyPr vert="horz" lIns="91440" tIns="45720" rIns="91440" bIns="45720" rtlCol="0" anchor="ctr"/>
          <a:lstStyle>
            <a:lvl1pPr algn="l">
              <a:defRPr sz="900">
                <a:solidFill>
                  <a:schemeClr val="tx1"/>
                </a:solidFill>
              </a:defRPr>
            </a:lvl1pPr>
          </a:lstStyle>
          <a:p>
            <a:fld id="{30C34F83-6BA6-48D7-8CA1-5F61F31ADB45}" type="datetime6">
              <a:rPr lang="nl-NL" smtClean="0"/>
              <a:t>november ’25</a:t>
            </a:fld>
            <a:endParaRPr lang="nl-NL" dirty="0"/>
          </a:p>
        </p:txBody>
      </p:sp>
      <p:sp>
        <p:nvSpPr>
          <p:cNvPr id="9" name="Footer Placeholder 4">
            <a:extLst>
              <a:ext uri="{FF2B5EF4-FFF2-40B4-BE49-F238E27FC236}">
                <a16:creationId xmlns:a16="http://schemas.microsoft.com/office/drawing/2014/main" id="{35E12A3B-C443-2C08-1E98-80DA7ED1330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solidFill>
              </a:defRPr>
            </a:lvl1pPr>
          </a:lstStyle>
          <a:p>
            <a:r>
              <a:rPr lang="nl-NL" dirty="0"/>
              <a:t>Stichting Green Gear Alliance</a:t>
            </a:r>
          </a:p>
        </p:txBody>
      </p:sp>
    </p:spTree>
    <p:extLst>
      <p:ext uri="{BB962C8B-B14F-4D97-AF65-F5344CB8AC3E}">
        <p14:creationId xmlns:p14="http://schemas.microsoft.com/office/powerpoint/2010/main" val="2883061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DC48C-EBBA-D32A-CCE5-DFB521E96722}"/>
              </a:ext>
            </a:extLst>
          </p:cNvPr>
          <p:cNvSpPr>
            <a:spLocks noGrp="1"/>
          </p:cNvSpPr>
          <p:nvPr>
            <p:ph type="title"/>
          </p:nvPr>
        </p:nvSpPr>
        <p:spPr/>
        <p:txBody>
          <a:bodyPr/>
          <a:lstStyle/>
          <a:p>
            <a:r>
              <a:rPr lang="en-GB"/>
              <a:t>Click to edit Master title style</a:t>
            </a:r>
            <a:endParaRPr lang="nl-NL"/>
          </a:p>
        </p:txBody>
      </p:sp>
      <p:sp>
        <p:nvSpPr>
          <p:cNvPr id="3" name="Vertical Text Placeholder 2">
            <a:extLst>
              <a:ext uri="{FF2B5EF4-FFF2-40B4-BE49-F238E27FC236}">
                <a16:creationId xmlns:a16="http://schemas.microsoft.com/office/drawing/2014/main" id="{B19E1356-B3A5-C964-9864-8E7F633B180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7" name="Date Placeholder 3">
            <a:extLst>
              <a:ext uri="{FF2B5EF4-FFF2-40B4-BE49-F238E27FC236}">
                <a16:creationId xmlns:a16="http://schemas.microsoft.com/office/drawing/2014/main" id="{357D382D-136D-A42E-E367-7BB8FF6F272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solidFill>
              </a:defRPr>
            </a:lvl1pPr>
          </a:lstStyle>
          <a:p>
            <a:fld id="{E87A6E2F-1483-4F84-86AA-95C03ED0DCE0}" type="datetime6">
              <a:rPr lang="nl-NL" smtClean="0"/>
              <a:t>november ’25</a:t>
            </a:fld>
            <a:endParaRPr lang="nl-NL" dirty="0"/>
          </a:p>
        </p:txBody>
      </p:sp>
      <p:sp>
        <p:nvSpPr>
          <p:cNvPr id="8" name="Footer Placeholder 4">
            <a:extLst>
              <a:ext uri="{FF2B5EF4-FFF2-40B4-BE49-F238E27FC236}">
                <a16:creationId xmlns:a16="http://schemas.microsoft.com/office/drawing/2014/main" id="{318BB83E-A1D3-3C22-DC6E-601DDE722D0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solidFill>
              </a:defRPr>
            </a:lvl1pPr>
          </a:lstStyle>
          <a:p>
            <a:r>
              <a:rPr lang="nl-NL" dirty="0"/>
              <a:t>Stichting Green Gear Alliance</a:t>
            </a:r>
          </a:p>
        </p:txBody>
      </p:sp>
    </p:spTree>
    <p:extLst>
      <p:ext uri="{BB962C8B-B14F-4D97-AF65-F5344CB8AC3E}">
        <p14:creationId xmlns:p14="http://schemas.microsoft.com/office/powerpoint/2010/main" val="711521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DFD098-02A5-4A82-341C-6F3B43B44E86}"/>
              </a:ext>
            </a:extLst>
          </p:cNvPr>
          <p:cNvSpPr>
            <a:spLocks noGrp="1"/>
          </p:cNvSpPr>
          <p:nvPr>
            <p:ph type="title" orient="vert"/>
          </p:nvPr>
        </p:nvSpPr>
        <p:spPr>
          <a:xfrm>
            <a:off x="6543675" y="273844"/>
            <a:ext cx="1971675" cy="4358879"/>
          </a:xfrm>
        </p:spPr>
        <p:txBody>
          <a:bodyPr vert="eaVert"/>
          <a:lstStyle/>
          <a:p>
            <a:r>
              <a:rPr lang="en-GB"/>
              <a:t>Click to edit Master title style</a:t>
            </a:r>
            <a:endParaRPr lang="nl-NL"/>
          </a:p>
        </p:txBody>
      </p:sp>
      <p:sp>
        <p:nvSpPr>
          <p:cNvPr id="3" name="Vertical Text Placeholder 2">
            <a:extLst>
              <a:ext uri="{FF2B5EF4-FFF2-40B4-BE49-F238E27FC236}">
                <a16:creationId xmlns:a16="http://schemas.microsoft.com/office/drawing/2014/main" id="{4BF05403-D76B-6FDE-532D-C6940AA727F0}"/>
              </a:ext>
            </a:extLst>
          </p:cNvPr>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10" name="Date Placeholder 3">
            <a:extLst>
              <a:ext uri="{FF2B5EF4-FFF2-40B4-BE49-F238E27FC236}">
                <a16:creationId xmlns:a16="http://schemas.microsoft.com/office/drawing/2014/main" id="{984A707A-2E10-1A2E-5CD8-70B69465E7C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solidFill>
              </a:defRPr>
            </a:lvl1pPr>
          </a:lstStyle>
          <a:p>
            <a:fld id="{C251781F-9B02-4BD3-8B72-BFD73912C56C}" type="datetime6">
              <a:rPr lang="nl-NL" smtClean="0"/>
              <a:t>november ’25</a:t>
            </a:fld>
            <a:endParaRPr lang="nl-NL" dirty="0"/>
          </a:p>
        </p:txBody>
      </p:sp>
      <p:sp>
        <p:nvSpPr>
          <p:cNvPr id="11" name="Footer Placeholder 4">
            <a:extLst>
              <a:ext uri="{FF2B5EF4-FFF2-40B4-BE49-F238E27FC236}">
                <a16:creationId xmlns:a16="http://schemas.microsoft.com/office/drawing/2014/main" id="{0B92A6FB-06A5-EAAC-2034-609788C2325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solidFill>
              </a:defRPr>
            </a:lvl1pPr>
          </a:lstStyle>
          <a:p>
            <a:r>
              <a:rPr lang="nl-NL" dirty="0"/>
              <a:t>Stichting Green Gear Alliance</a:t>
            </a:r>
          </a:p>
        </p:txBody>
      </p:sp>
    </p:spTree>
    <p:extLst>
      <p:ext uri="{BB962C8B-B14F-4D97-AF65-F5344CB8AC3E}">
        <p14:creationId xmlns:p14="http://schemas.microsoft.com/office/powerpoint/2010/main" val="1729091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69D69-CAFF-3BD3-C194-7CFF12096E87}"/>
              </a:ext>
            </a:extLst>
          </p:cNvPr>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nl-NL"/>
          </a:p>
        </p:txBody>
      </p:sp>
      <p:sp>
        <p:nvSpPr>
          <p:cNvPr id="3" name="Text Placeholder 2">
            <a:extLst>
              <a:ext uri="{FF2B5EF4-FFF2-40B4-BE49-F238E27FC236}">
                <a16:creationId xmlns:a16="http://schemas.microsoft.com/office/drawing/2014/main" id="{AA1816F7-31BA-2DB5-AE25-819BE9019ED4}"/>
              </a:ext>
            </a:extLst>
          </p:cNvPr>
          <p:cNvSpPr>
            <a:spLocks noGrp="1"/>
          </p:cNvSpPr>
          <p:nvPr>
            <p:ph type="body" idx="1"/>
          </p:nvPr>
        </p:nvSpPr>
        <p:spPr>
          <a:xfrm>
            <a:off x="623888" y="3442098"/>
            <a:ext cx="7886700" cy="1125140"/>
          </a:xfrm>
        </p:spPr>
        <p:txBody>
          <a:bodyPr/>
          <a:lstStyle>
            <a:lvl1pPr marL="0" indent="0">
              <a:buNone/>
              <a:defRPr sz="1800">
                <a:solidFill>
                  <a:schemeClr val="bg1"/>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dirty="0"/>
              <a:t>Click to edit Master text styles</a:t>
            </a:r>
          </a:p>
        </p:txBody>
      </p:sp>
      <p:sp>
        <p:nvSpPr>
          <p:cNvPr id="7" name="Date Placeholder 3">
            <a:extLst>
              <a:ext uri="{FF2B5EF4-FFF2-40B4-BE49-F238E27FC236}">
                <a16:creationId xmlns:a16="http://schemas.microsoft.com/office/drawing/2014/main" id="{2AE01860-9745-C54C-5736-069679481FE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bg1"/>
                </a:solidFill>
              </a:defRPr>
            </a:lvl1pPr>
          </a:lstStyle>
          <a:p>
            <a:fld id="{764C1266-CBFB-455C-8304-68ED2F227696}" type="datetime6">
              <a:rPr lang="nl-NL" smtClean="0"/>
              <a:t>november ’25</a:t>
            </a:fld>
            <a:endParaRPr lang="nl-NL" dirty="0"/>
          </a:p>
        </p:txBody>
      </p:sp>
      <p:sp>
        <p:nvSpPr>
          <p:cNvPr id="8" name="Footer Placeholder 4">
            <a:extLst>
              <a:ext uri="{FF2B5EF4-FFF2-40B4-BE49-F238E27FC236}">
                <a16:creationId xmlns:a16="http://schemas.microsoft.com/office/drawing/2014/main" id="{8047FDE1-00C8-7E1C-BCBF-48128356D0B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bg1"/>
                </a:solidFill>
              </a:defRPr>
            </a:lvl1pPr>
          </a:lstStyle>
          <a:p>
            <a:r>
              <a:rPr lang="nl-NL" dirty="0"/>
              <a:t>Stichting Green Gear Alliance</a:t>
            </a:r>
          </a:p>
        </p:txBody>
      </p:sp>
    </p:spTree>
    <p:extLst>
      <p:ext uri="{BB962C8B-B14F-4D97-AF65-F5344CB8AC3E}">
        <p14:creationId xmlns:p14="http://schemas.microsoft.com/office/powerpoint/2010/main" val="4127114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24E40-25F3-673F-9BE1-74FD11D39F23}"/>
              </a:ext>
            </a:extLst>
          </p:cNvPr>
          <p:cNvSpPr>
            <a:spLocks noGrp="1"/>
          </p:cNvSpPr>
          <p:nvPr>
            <p:ph type="title"/>
          </p:nvPr>
        </p:nvSpPr>
        <p:spPr/>
        <p:txBody>
          <a:bodyPr/>
          <a:lstStyle/>
          <a:p>
            <a:r>
              <a:rPr lang="en-GB"/>
              <a:t>Click to edit Master title style</a:t>
            </a:r>
            <a:endParaRPr lang="nl-NL"/>
          </a:p>
        </p:txBody>
      </p:sp>
      <p:sp>
        <p:nvSpPr>
          <p:cNvPr id="3" name="Content Placeholder 2">
            <a:extLst>
              <a:ext uri="{FF2B5EF4-FFF2-40B4-BE49-F238E27FC236}">
                <a16:creationId xmlns:a16="http://schemas.microsoft.com/office/drawing/2014/main" id="{D5B18C9A-E365-5136-72B8-8051FA40758A}"/>
              </a:ext>
            </a:extLst>
          </p:cNvPr>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Content Placeholder 3">
            <a:extLst>
              <a:ext uri="{FF2B5EF4-FFF2-40B4-BE49-F238E27FC236}">
                <a16:creationId xmlns:a16="http://schemas.microsoft.com/office/drawing/2014/main" id="{5492776A-6D08-FEA3-9A9F-F425AAD783DE}"/>
              </a:ext>
            </a:extLst>
          </p:cNvPr>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8" name="Date Placeholder 3">
            <a:extLst>
              <a:ext uri="{FF2B5EF4-FFF2-40B4-BE49-F238E27FC236}">
                <a16:creationId xmlns:a16="http://schemas.microsoft.com/office/drawing/2014/main" id="{E79A9A09-8108-B3F5-919E-D6B0AA2B7491}"/>
              </a:ext>
            </a:extLst>
          </p:cNvPr>
          <p:cNvSpPr>
            <a:spLocks noGrp="1"/>
          </p:cNvSpPr>
          <p:nvPr>
            <p:ph type="dt" sz="half" idx="10"/>
          </p:nvPr>
        </p:nvSpPr>
        <p:spPr>
          <a:xfrm>
            <a:off x="628650" y="4767263"/>
            <a:ext cx="2057400" cy="273844"/>
          </a:xfrm>
          <a:prstGeom prst="rect">
            <a:avLst/>
          </a:prstGeom>
        </p:spPr>
        <p:txBody>
          <a:bodyPr vert="horz" lIns="91440" tIns="45720" rIns="91440" bIns="45720" rtlCol="0" anchor="ctr"/>
          <a:lstStyle>
            <a:lvl1pPr algn="l">
              <a:defRPr sz="900">
                <a:solidFill>
                  <a:schemeClr val="bg1"/>
                </a:solidFill>
              </a:defRPr>
            </a:lvl1pPr>
          </a:lstStyle>
          <a:p>
            <a:fld id="{F7787969-DE80-4371-BA36-A65DE4F0C94E}" type="datetime6">
              <a:rPr lang="nl-NL" smtClean="0"/>
              <a:t>november ’25</a:t>
            </a:fld>
            <a:endParaRPr lang="nl-NL" dirty="0"/>
          </a:p>
        </p:txBody>
      </p:sp>
      <p:sp>
        <p:nvSpPr>
          <p:cNvPr id="9" name="Footer Placeholder 4">
            <a:extLst>
              <a:ext uri="{FF2B5EF4-FFF2-40B4-BE49-F238E27FC236}">
                <a16:creationId xmlns:a16="http://schemas.microsoft.com/office/drawing/2014/main" id="{E12E10DD-7606-A3A0-0786-8E4C0669BA8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bg1"/>
                </a:solidFill>
              </a:defRPr>
            </a:lvl1pPr>
          </a:lstStyle>
          <a:p>
            <a:r>
              <a:rPr lang="nl-NL" dirty="0"/>
              <a:t>Stichting Green Gear Alliance</a:t>
            </a:r>
          </a:p>
        </p:txBody>
      </p:sp>
    </p:spTree>
    <p:extLst>
      <p:ext uri="{BB962C8B-B14F-4D97-AF65-F5344CB8AC3E}">
        <p14:creationId xmlns:p14="http://schemas.microsoft.com/office/powerpoint/2010/main" val="2731122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9F825-A3B1-D4A5-C92F-D7B16935A3CD}"/>
              </a:ext>
            </a:extLst>
          </p:cNvPr>
          <p:cNvSpPr>
            <a:spLocks noGrp="1"/>
          </p:cNvSpPr>
          <p:nvPr>
            <p:ph type="title"/>
          </p:nvPr>
        </p:nvSpPr>
        <p:spPr>
          <a:xfrm>
            <a:off x="629841" y="273844"/>
            <a:ext cx="7886700" cy="994172"/>
          </a:xfrm>
        </p:spPr>
        <p:txBody>
          <a:bodyPr/>
          <a:lstStyle/>
          <a:p>
            <a:r>
              <a:rPr lang="en-GB"/>
              <a:t>Click to edit Master title style</a:t>
            </a:r>
            <a:endParaRPr lang="nl-NL"/>
          </a:p>
        </p:txBody>
      </p:sp>
      <p:sp>
        <p:nvSpPr>
          <p:cNvPr id="3" name="Text Placeholder 2">
            <a:extLst>
              <a:ext uri="{FF2B5EF4-FFF2-40B4-BE49-F238E27FC236}">
                <a16:creationId xmlns:a16="http://schemas.microsoft.com/office/drawing/2014/main" id="{9F7FAB1D-EEC1-257D-D717-83F0139E5BF0}"/>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0EE3388B-796B-006F-4886-310FB53E377E}"/>
              </a:ext>
            </a:extLst>
          </p:cNvPr>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5" name="Text Placeholder 4">
            <a:extLst>
              <a:ext uri="{FF2B5EF4-FFF2-40B4-BE49-F238E27FC236}">
                <a16:creationId xmlns:a16="http://schemas.microsoft.com/office/drawing/2014/main" id="{8EA5C09A-EDAC-5E80-0AFD-0292C85AA14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98415AD5-FE57-8CA5-FD75-09E934F91EF6}"/>
              </a:ext>
            </a:extLst>
          </p:cNvPr>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7" name="Date Placeholder 6">
            <a:extLst>
              <a:ext uri="{FF2B5EF4-FFF2-40B4-BE49-F238E27FC236}">
                <a16:creationId xmlns:a16="http://schemas.microsoft.com/office/drawing/2014/main" id="{926B8D69-E516-83A8-8DB2-9192D511D6CC}"/>
              </a:ext>
            </a:extLst>
          </p:cNvPr>
          <p:cNvSpPr>
            <a:spLocks noGrp="1"/>
          </p:cNvSpPr>
          <p:nvPr>
            <p:ph type="dt" sz="half" idx="10"/>
          </p:nvPr>
        </p:nvSpPr>
        <p:spPr>
          <a:xfrm>
            <a:off x="628650" y="4767263"/>
            <a:ext cx="2057400" cy="273844"/>
          </a:xfrm>
          <a:prstGeom prst="rect">
            <a:avLst/>
          </a:prstGeom>
        </p:spPr>
        <p:txBody>
          <a:bodyPr/>
          <a:lstStyle/>
          <a:p>
            <a:fld id="{C211C34A-F7EA-49B9-B4FE-69BD19CF48A7}" type="datetime6">
              <a:rPr lang="nl-NL" smtClean="0"/>
              <a:t>november ’25</a:t>
            </a:fld>
            <a:endParaRPr lang="en-US"/>
          </a:p>
        </p:txBody>
      </p:sp>
      <p:sp>
        <p:nvSpPr>
          <p:cNvPr id="8" name="Footer Placeholder 7">
            <a:extLst>
              <a:ext uri="{FF2B5EF4-FFF2-40B4-BE49-F238E27FC236}">
                <a16:creationId xmlns:a16="http://schemas.microsoft.com/office/drawing/2014/main" id="{07C282F0-FC0C-C74F-9B97-B285E8918CEB}"/>
              </a:ext>
            </a:extLst>
          </p:cNvPr>
          <p:cNvSpPr>
            <a:spLocks noGrp="1"/>
          </p:cNvSpPr>
          <p:nvPr>
            <p:ph type="ftr" sz="quarter" idx="11"/>
          </p:nvPr>
        </p:nvSpPr>
        <p:spPr/>
        <p:txBody>
          <a:bodyPr/>
          <a:lstStyle/>
          <a:p>
            <a:r>
              <a:rPr lang="nl-NL" dirty="0"/>
              <a:t>Stichting Green Gear Alliance</a:t>
            </a:r>
          </a:p>
        </p:txBody>
      </p:sp>
    </p:spTree>
    <p:extLst>
      <p:ext uri="{BB962C8B-B14F-4D97-AF65-F5344CB8AC3E}">
        <p14:creationId xmlns:p14="http://schemas.microsoft.com/office/powerpoint/2010/main" val="570822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D3335-0A8E-7337-27D1-DE0960320FA4}"/>
              </a:ext>
            </a:extLst>
          </p:cNvPr>
          <p:cNvSpPr>
            <a:spLocks noGrp="1"/>
          </p:cNvSpPr>
          <p:nvPr>
            <p:ph type="title"/>
          </p:nvPr>
        </p:nvSpPr>
        <p:spPr/>
        <p:txBody>
          <a:bodyPr/>
          <a:lstStyle/>
          <a:p>
            <a:r>
              <a:rPr lang="en-GB"/>
              <a:t>Click to edit Master title style</a:t>
            </a:r>
            <a:endParaRPr lang="nl-NL"/>
          </a:p>
        </p:txBody>
      </p:sp>
      <p:sp>
        <p:nvSpPr>
          <p:cNvPr id="6" name="Date Placeholder 3">
            <a:extLst>
              <a:ext uri="{FF2B5EF4-FFF2-40B4-BE49-F238E27FC236}">
                <a16:creationId xmlns:a16="http://schemas.microsoft.com/office/drawing/2014/main" id="{B6D8EBE4-9E1A-2353-7D1F-AF3D232733F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bg1"/>
                </a:solidFill>
              </a:defRPr>
            </a:lvl1pPr>
          </a:lstStyle>
          <a:p>
            <a:fld id="{71DD971A-80CF-4A1F-961E-B45E5DDF7EAD}" type="datetime6">
              <a:rPr lang="nl-NL" smtClean="0"/>
              <a:t>november ’25</a:t>
            </a:fld>
            <a:endParaRPr lang="nl-NL" dirty="0"/>
          </a:p>
        </p:txBody>
      </p:sp>
      <p:sp>
        <p:nvSpPr>
          <p:cNvPr id="7" name="Footer Placeholder 4">
            <a:extLst>
              <a:ext uri="{FF2B5EF4-FFF2-40B4-BE49-F238E27FC236}">
                <a16:creationId xmlns:a16="http://schemas.microsoft.com/office/drawing/2014/main" id="{6261AF35-8C98-B977-F8BC-06675C70716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bg1"/>
                </a:solidFill>
              </a:defRPr>
            </a:lvl1pPr>
          </a:lstStyle>
          <a:p>
            <a:r>
              <a:rPr lang="nl-NL" dirty="0"/>
              <a:t>Stichting Green Gear Alliance</a:t>
            </a:r>
          </a:p>
        </p:txBody>
      </p:sp>
    </p:spTree>
    <p:extLst>
      <p:ext uri="{BB962C8B-B14F-4D97-AF65-F5344CB8AC3E}">
        <p14:creationId xmlns:p14="http://schemas.microsoft.com/office/powerpoint/2010/main" val="709613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908D983D-51C3-8776-C054-105233E0CA8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bg1"/>
                </a:solidFill>
              </a:defRPr>
            </a:lvl1pPr>
          </a:lstStyle>
          <a:p>
            <a:fld id="{80E63F0D-CD87-4282-A1E6-8FD00C1147F8}" type="datetime6">
              <a:rPr lang="nl-NL" smtClean="0"/>
              <a:t>november ’25</a:t>
            </a:fld>
            <a:endParaRPr lang="nl-NL" dirty="0"/>
          </a:p>
        </p:txBody>
      </p:sp>
      <p:sp>
        <p:nvSpPr>
          <p:cNvPr id="6" name="Footer Placeholder 4">
            <a:extLst>
              <a:ext uri="{FF2B5EF4-FFF2-40B4-BE49-F238E27FC236}">
                <a16:creationId xmlns:a16="http://schemas.microsoft.com/office/drawing/2014/main" id="{7536F08F-583D-5A47-A6D3-BC1306B06E9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bg1"/>
                </a:solidFill>
              </a:defRPr>
            </a:lvl1pPr>
          </a:lstStyle>
          <a:p>
            <a:r>
              <a:rPr lang="nl-NL" dirty="0"/>
              <a:t>Stichting Green Gear Alliance</a:t>
            </a:r>
          </a:p>
        </p:txBody>
      </p:sp>
    </p:spTree>
    <p:extLst>
      <p:ext uri="{BB962C8B-B14F-4D97-AF65-F5344CB8AC3E}">
        <p14:creationId xmlns:p14="http://schemas.microsoft.com/office/powerpoint/2010/main" val="201018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41616-249D-7E6E-F14B-EC400D3A53E2}"/>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nl-NL"/>
          </a:p>
        </p:txBody>
      </p:sp>
      <p:sp>
        <p:nvSpPr>
          <p:cNvPr id="3" name="Content Placeholder 2">
            <a:extLst>
              <a:ext uri="{FF2B5EF4-FFF2-40B4-BE49-F238E27FC236}">
                <a16:creationId xmlns:a16="http://schemas.microsoft.com/office/drawing/2014/main" id="{B3513104-7DBB-5027-CAED-745D9CFD23B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Text Placeholder 3">
            <a:extLst>
              <a:ext uri="{FF2B5EF4-FFF2-40B4-BE49-F238E27FC236}">
                <a16:creationId xmlns:a16="http://schemas.microsoft.com/office/drawing/2014/main" id="{5B6D55F5-55AC-4A32-4F1E-2D5689CDA5E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CA5A3BE2-A34E-56C0-CB28-126E00F4A64A}"/>
              </a:ext>
            </a:extLst>
          </p:cNvPr>
          <p:cNvSpPr>
            <a:spLocks noGrp="1"/>
          </p:cNvSpPr>
          <p:nvPr>
            <p:ph type="dt" sz="half" idx="10"/>
          </p:nvPr>
        </p:nvSpPr>
        <p:spPr>
          <a:xfrm>
            <a:off x="628650" y="4767263"/>
            <a:ext cx="2057400" cy="273844"/>
          </a:xfrm>
          <a:prstGeom prst="rect">
            <a:avLst/>
          </a:prstGeom>
        </p:spPr>
        <p:txBody>
          <a:bodyPr/>
          <a:lstStyle/>
          <a:p>
            <a:fld id="{CDAEAE13-134B-4DD8-8EF3-5574825CE150}" type="datetime6">
              <a:rPr lang="nl-NL" smtClean="0"/>
              <a:t>november ’25</a:t>
            </a:fld>
            <a:endParaRPr lang="en-US"/>
          </a:p>
        </p:txBody>
      </p:sp>
      <p:sp>
        <p:nvSpPr>
          <p:cNvPr id="6" name="Footer Placeholder 5">
            <a:extLst>
              <a:ext uri="{FF2B5EF4-FFF2-40B4-BE49-F238E27FC236}">
                <a16:creationId xmlns:a16="http://schemas.microsoft.com/office/drawing/2014/main" id="{72566B32-9936-4DF9-D812-138A1D61C4E9}"/>
              </a:ext>
            </a:extLst>
          </p:cNvPr>
          <p:cNvSpPr>
            <a:spLocks noGrp="1"/>
          </p:cNvSpPr>
          <p:nvPr>
            <p:ph type="ftr" sz="quarter" idx="11"/>
          </p:nvPr>
        </p:nvSpPr>
        <p:spPr/>
        <p:txBody>
          <a:bodyPr/>
          <a:lstStyle/>
          <a:p>
            <a:r>
              <a:rPr lang="nl-NL" dirty="0"/>
              <a:t>Stichting Green Gear Alliance</a:t>
            </a:r>
          </a:p>
        </p:txBody>
      </p:sp>
    </p:spTree>
    <p:extLst>
      <p:ext uri="{BB962C8B-B14F-4D97-AF65-F5344CB8AC3E}">
        <p14:creationId xmlns:p14="http://schemas.microsoft.com/office/powerpoint/2010/main" val="3379268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B614-D648-DDEA-885F-026EFA4782D0}"/>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nl-NL"/>
          </a:p>
        </p:txBody>
      </p:sp>
      <p:sp>
        <p:nvSpPr>
          <p:cNvPr id="3" name="Picture Placeholder 2">
            <a:extLst>
              <a:ext uri="{FF2B5EF4-FFF2-40B4-BE49-F238E27FC236}">
                <a16:creationId xmlns:a16="http://schemas.microsoft.com/office/drawing/2014/main" id="{1585A18C-8595-AF66-AE4D-84AE3EFF53F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ext Placeholder 3">
            <a:extLst>
              <a:ext uri="{FF2B5EF4-FFF2-40B4-BE49-F238E27FC236}">
                <a16:creationId xmlns:a16="http://schemas.microsoft.com/office/drawing/2014/main" id="{6DDA06F4-DA5A-055C-1DE1-51711951C40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8" name="Date Placeholder 3">
            <a:extLst>
              <a:ext uri="{FF2B5EF4-FFF2-40B4-BE49-F238E27FC236}">
                <a16:creationId xmlns:a16="http://schemas.microsoft.com/office/drawing/2014/main" id="{1BC6249D-7F43-0944-4C0A-B4C800634793}"/>
              </a:ext>
            </a:extLst>
          </p:cNvPr>
          <p:cNvSpPr>
            <a:spLocks noGrp="1"/>
          </p:cNvSpPr>
          <p:nvPr>
            <p:ph type="dt" sz="half" idx="10"/>
          </p:nvPr>
        </p:nvSpPr>
        <p:spPr>
          <a:xfrm>
            <a:off x="628650" y="4767263"/>
            <a:ext cx="2057400" cy="273844"/>
          </a:xfrm>
          <a:prstGeom prst="rect">
            <a:avLst/>
          </a:prstGeom>
        </p:spPr>
        <p:txBody>
          <a:bodyPr vert="horz" lIns="91440" tIns="45720" rIns="91440" bIns="45720" rtlCol="0" anchor="ctr"/>
          <a:lstStyle>
            <a:lvl1pPr algn="l">
              <a:defRPr sz="900">
                <a:solidFill>
                  <a:schemeClr val="bg1"/>
                </a:solidFill>
              </a:defRPr>
            </a:lvl1pPr>
          </a:lstStyle>
          <a:p>
            <a:fld id="{5F110127-0B34-4859-BE14-37F0707619AE}" type="datetime6">
              <a:rPr lang="nl-NL" smtClean="0"/>
              <a:t>november ’25</a:t>
            </a:fld>
            <a:endParaRPr lang="nl-NL" dirty="0"/>
          </a:p>
        </p:txBody>
      </p:sp>
      <p:sp>
        <p:nvSpPr>
          <p:cNvPr id="9" name="Footer Placeholder 4">
            <a:extLst>
              <a:ext uri="{FF2B5EF4-FFF2-40B4-BE49-F238E27FC236}">
                <a16:creationId xmlns:a16="http://schemas.microsoft.com/office/drawing/2014/main" id="{7A4E828E-338A-0AFC-E8BA-697E2D2EF18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bg1"/>
                </a:solidFill>
              </a:defRPr>
            </a:lvl1pPr>
          </a:lstStyle>
          <a:p>
            <a:r>
              <a:rPr lang="nl-NL" dirty="0"/>
              <a:t>Stichting Green Gear Alliance</a:t>
            </a:r>
          </a:p>
        </p:txBody>
      </p:sp>
    </p:spTree>
    <p:extLst>
      <p:ext uri="{BB962C8B-B14F-4D97-AF65-F5344CB8AC3E}">
        <p14:creationId xmlns:p14="http://schemas.microsoft.com/office/powerpoint/2010/main" val="1655388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AB1DD"/>
            </a:gs>
            <a:gs pos="52000">
              <a:srgbClr val="05A2C9"/>
            </a:gs>
            <a:gs pos="100000">
              <a:srgbClr val="0092B4"/>
            </a:gs>
          </a:gsLst>
          <a:lin ang="54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8289E8-1DF3-CB4C-6289-920C9287F8E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dirty="0"/>
              <a:t>Click to edit Master title style</a:t>
            </a:r>
            <a:endParaRPr lang="nl-NL" dirty="0"/>
          </a:p>
        </p:txBody>
      </p:sp>
      <p:sp>
        <p:nvSpPr>
          <p:cNvPr id="3" name="Text Placeholder 2">
            <a:extLst>
              <a:ext uri="{FF2B5EF4-FFF2-40B4-BE49-F238E27FC236}">
                <a16:creationId xmlns:a16="http://schemas.microsoft.com/office/drawing/2014/main" id="{884F5C55-8DA5-D155-6087-E98407777E5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nl-NL" dirty="0"/>
          </a:p>
        </p:txBody>
      </p:sp>
      <p:sp>
        <p:nvSpPr>
          <p:cNvPr id="4" name="Date Placeholder 3">
            <a:extLst>
              <a:ext uri="{FF2B5EF4-FFF2-40B4-BE49-F238E27FC236}">
                <a16:creationId xmlns:a16="http://schemas.microsoft.com/office/drawing/2014/main" id="{C128E72E-9ED7-3766-3DAB-E37F67965F4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bg1"/>
                </a:solidFill>
              </a:defRPr>
            </a:lvl1pPr>
          </a:lstStyle>
          <a:p>
            <a:fld id="{4284292E-1AE0-4BEF-B73A-BFFB62CB2869}" type="datetime6">
              <a:rPr lang="nl-NL" smtClean="0"/>
              <a:t>november ’25</a:t>
            </a:fld>
            <a:endParaRPr lang="nl-NL" dirty="0"/>
          </a:p>
        </p:txBody>
      </p:sp>
      <p:sp>
        <p:nvSpPr>
          <p:cNvPr id="5" name="Footer Placeholder 4">
            <a:extLst>
              <a:ext uri="{FF2B5EF4-FFF2-40B4-BE49-F238E27FC236}">
                <a16:creationId xmlns:a16="http://schemas.microsoft.com/office/drawing/2014/main" id="{BD52AA37-1009-5E9D-5999-0D0E0E5E048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bg1"/>
                </a:solidFill>
              </a:defRPr>
            </a:lvl1pPr>
          </a:lstStyle>
          <a:p>
            <a:r>
              <a:rPr lang="nl-NL" dirty="0"/>
              <a:t>Stichting Green Gear Alliance</a:t>
            </a:r>
          </a:p>
        </p:txBody>
      </p:sp>
    </p:spTree>
    <p:extLst>
      <p:ext uri="{BB962C8B-B14F-4D97-AF65-F5344CB8AC3E}">
        <p14:creationId xmlns:p14="http://schemas.microsoft.com/office/powerpoint/2010/main" val="1260539104"/>
      </p:ext>
    </p:extLst>
  </p:cSld>
  <p:clrMap bg1="lt1" tx1="dk1" bg2="lt2" tx2="dk2" accent1="accent1" accent2="accent2" accent3="accent3" accent4="accent4" accent5="accent5" accent6="accent6" hlink="hlink" folHlink="folHlink"/>
  <p:sldLayoutIdLst>
    <p:sldLayoutId id="2147483676"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p:txStyles>
    <p:titleStyle>
      <a:lvl1pPr algn="l" defTabSz="685800" rtl="0" eaLnBrk="1" latinLnBrk="0" hangingPunct="1">
        <a:lnSpc>
          <a:spcPct val="90000"/>
        </a:lnSpc>
        <a:spcBef>
          <a:spcPct val="0"/>
        </a:spcBef>
        <a:buNone/>
        <a:defRPr sz="3300" kern="1200">
          <a:solidFill>
            <a:schemeClr val="bg1"/>
          </a:solidFill>
          <a:latin typeface="Fira Sans ExtraBold" panose="020B09030500000200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Fira Sans" panose="020B05030500000200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Fira Sans" panose="020B05030500000200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Fira Sans" panose="020B05030500000200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Fira Sans" panose="020B05030500000200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Fira Sans" panose="020B05030500000200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8289E8-1DF3-CB4C-6289-920C9287F8E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dirty="0"/>
              <a:t>Click to edit Master title style</a:t>
            </a:r>
            <a:endParaRPr lang="nl-NL" dirty="0"/>
          </a:p>
        </p:txBody>
      </p:sp>
      <p:sp>
        <p:nvSpPr>
          <p:cNvPr id="3" name="Text Placeholder 2">
            <a:extLst>
              <a:ext uri="{FF2B5EF4-FFF2-40B4-BE49-F238E27FC236}">
                <a16:creationId xmlns:a16="http://schemas.microsoft.com/office/drawing/2014/main" id="{884F5C55-8DA5-D155-6087-E98407777E5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nl-NL" dirty="0"/>
          </a:p>
        </p:txBody>
      </p:sp>
      <p:sp>
        <p:nvSpPr>
          <p:cNvPr id="7" name="Date Placeholder 3">
            <a:extLst>
              <a:ext uri="{FF2B5EF4-FFF2-40B4-BE49-F238E27FC236}">
                <a16:creationId xmlns:a16="http://schemas.microsoft.com/office/drawing/2014/main" id="{A09C768C-1B98-E53A-C5B9-4F096B0B3DD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solidFill>
              </a:defRPr>
            </a:lvl1pPr>
          </a:lstStyle>
          <a:p>
            <a:fld id="{1B4D57F2-7B4E-4C52-854C-EF297B6E6F3C}" type="datetime6">
              <a:rPr lang="nl-NL" smtClean="0"/>
              <a:t>november ’25</a:t>
            </a:fld>
            <a:endParaRPr lang="nl-NL" dirty="0"/>
          </a:p>
        </p:txBody>
      </p:sp>
      <p:sp>
        <p:nvSpPr>
          <p:cNvPr id="8" name="Footer Placeholder 4">
            <a:extLst>
              <a:ext uri="{FF2B5EF4-FFF2-40B4-BE49-F238E27FC236}">
                <a16:creationId xmlns:a16="http://schemas.microsoft.com/office/drawing/2014/main" id="{C2209969-DBB7-F54B-4664-590A651D8B9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solidFill>
              </a:defRPr>
            </a:lvl1pPr>
          </a:lstStyle>
          <a:p>
            <a:r>
              <a:rPr lang="nl-NL" dirty="0"/>
              <a:t>Stichting Green Gear Alliance</a:t>
            </a:r>
          </a:p>
        </p:txBody>
      </p:sp>
    </p:spTree>
    <p:extLst>
      <p:ext uri="{BB962C8B-B14F-4D97-AF65-F5344CB8AC3E}">
        <p14:creationId xmlns:p14="http://schemas.microsoft.com/office/powerpoint/2010/main" val="339566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p:txStyles>
    <p:titleStyle>
      <a:lvl1pPr algn="l" defTabSz="685800" rtl="0" eaLnBrk="1" latinLnBrk="0" hangingPunct="1">
        <a:lnSpc>
          <a:spcPct val="90000"/>
        </a:lnSpc>
        <a:spcBef>
          <a:spcPct val="0"/>
        </a:spcBef>
        <a:buNone/>
        <a:defRPr sz="3300" kern="1200">
          <a:solidFill>
            <a:schemeClr val="tx1"/>
          </a:solidFill>
          <a:latin typeface="Fira Sans ExtraBold" panose="020B09030500000200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Fira Sans" panose="020B05030500000200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Fira Sans" panose="020B05030500000200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Fira Sans" panose="020B05030500000200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ira Sans" panose="020B05030500000200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ira Sans" panose="020B05030500000200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5.xml"/><Relationship Id="rId5" Type="http://schemas.openxmlformats.org/officeDocument/2006/relationships/hyperlink" Target="https://www.linkedin.com/posts/green-gear-alliance_%F0%9D%97%9B%F0%9D%97%B2%F0%9D%97%B9%F0%9D%97%B9%F0%9D%98%86-%F0%9D%97%9B%F0%9D%97%AE%F0%9D%97%BB%F0%9D%98%80%F0%9D%97%B2%F0%9D%97%BB-%F0%9D%97%95%F0%9D%97%B2%F0%9D%97%BB%F0%9D%97%B2%F0%9D%97%B9%F0%9D%98%82%F0%9D%98%85-activity-7389597936055230464-kuIF?utm_source=share&amp;utm_medium=member_desktop&amp;rcm=ACoAACfTZjABh6AKxG3111Ccx3IkVKmJO5uG_gg"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16058-CAF8-03B0-6A36-A131885D9070}"/>
            </a:ext>
          </a:extLst>
        </p:cNvPr>
        <p:cNvGrpSpPr/>
        <p:nvPr/>
      </p:nvGrpSpPr>
      <p:grpSpPr>
        <a:xfrm>
          <a:off x="0" y="0"/>
          <a:ext cx="0" cy="0"/>
          <a:chOff x="0" y="0"/>
          <a:chExt cx="0" cy="0"/>
        </a:xfrm>
      </p:grpSpPr>
      <p:sp>
        <p:nvSpPr>
          <p:cNvPr id="8" name="Rechthoek 7">
            <a:extLst>
              <a:ext uri="{FF2B5EF4-FFF2-40B4-BE49-F238E27FC236}">
                <a16:creationId xmlns:a16="http://schemas.microsoft.com/office/drawing/2014/main" id="{759D3AB6-D4BB-06A1-B92B-EEBD169F41EE}"/>
              </a:ext>
            </a:extLst>
          </p:cNvPr>
          <p:cNvSpPr/>
          <p:nvPr/>
        </p:nvSpPr>
        <p:spPr>
          <a:xfrm>
            <a:off x="-2" y="0"/>
            <a:ext cx="5697327"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descr="Afbeelding met tekst, schermopname, Lettertype, Graphics&#10;&#10;Automatisch gegenereerde beschrijving">
            <a:extLst>
              <a:ext uri="{FF2B5EF4-FFF2-40B4-BE49-F238E27FC236}">
                <a16:creationId xmlns:a16="http://schemas.microsoft.com/office/drawing/2014/main" id="{A2C4B564-50CF-3E85-5744-6AC8F2534F6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8077" y="983797"/>
            <a:ext cx="4761171" cy="3175905"/>
          </a:xfrm>
          <a:prstGeom prst="rect">
            <a:avLst/>
          </a:prstGeom>
        </p:spPr>
      </p:pic>
      <p:sp>
        <p:nvSpPr>
          <p:cNvPr id="2" name="Content Placeholder 2">
            <a:extLst>
              <a:ext uri="{FF2B5EF4-FFF2-40B4-BE49-F238E27FC236}">
                <a16:creationId xmlns:a16="http://schemas.microsoft.com/office/drawing/2014/main" id="{160BCF10-3364-3667-54E7-C4A465E4F819}"/>
              </a:ext>
            </a:extLst>
          </p:cNvPr>
          <p:cNvSpPr>
            <a:spLocks noGrp="1"/>
          </p:cNvSpPr>
          <p:nvPr>
            <p:ph idx="4294967295"/>
          </p:nvPr>
        </p:nvSpPr>
        <p:spPr>
          <a:xfrm>
            <a:off x="5993587" y="1502815"/>
            <a:ext cx="2854153" cy="2290763"/>
          </a:xfrm>
        </p:spPr>
        <p:txBody>
          <a:bodyPr>
            <a:normAutofit lnSpcReduction="10000"/>
          </a:bodyPr>
          <a:lstStyle/>
          <a:p>
            <a:pPr marL="0" indent="0">
              <a:lnSpc>
                <a:spcPct val="150000"/>
              </a:lnSpc>
              <a:buNone/>
            </a:pPr>
            <a:r>
              <a:rPr lang="nl-NL" dirty="0"/>
              <a:t>Deel mee over inzameling en recycling</a:t>
            </a:r>
          </a:p>
          <a:p>
            <a:pPr marL="0" indent="0">
              <a:lnSpc>
                <a:spcPct val="150000"/>
              </a:lnSpc>
              <a:buNone/>
            </a:pPr>
            <a:r>
              <a:rPr lang="nl-NL" sz="1600" dirty="0"/>
              <a:t>Green Gear Alliance</a:t>
            </a:r>
          </a:p>
          <a:p>
            <a:pPr marL="0" indent="0">
              <a:lnSpc>
                <a:spcPct val="150000"/>
              </a:lnSpc>
              <a:buNone/>
            </a:pPr>
            <a:r>
              <a:rPr lang="nl-NL" sz="1600" dirty="0"/>
              <a:t>november 2025</a:t>
            </a:r>
          </a:p>
        </p:txBody>
      </p:sp>
      <p:sp>
        <p:nvSpPr>
          <p:cNvPr id="4" name="Content Placeholder 2">
            <a:extLst>
              <a:ext uri="{FF2B5EF4-FFF2-40B4-BE49-F238E27FC236}">
                <a16:creationId xmlns:a16="http://schemas.microsoft.com/office/drawing/2014/main" id="{9D310AB1-F0B8-ECB2-1431-EC702DBA77D8}"/>
              </a:ext>
            </a:extLst>
          </p:cNvPr>
          <p:cNvSpPr txBox="1">
            <a:spLocks/>
          </p:cNvSpPr>
          <p:nvPr/>
        </p:nvSpPr>
        <p:spPr>
          <a:xfrm>
            <a:off x="5992617" y="4598320"/>
            <a:ext cx="2549713" cy="44278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Fira Sans" panose="020B05030500000200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Fira Sans" panose="020B05030500000200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Fira Sans" panose="020B05030500000200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Fira Sans" panose="020B05030500000200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Fira Sans" panose="020B05030500000200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nl-NL" sz="1200" dirty="0">
                <a:solidFill>
                  <a:srgbClr val="FFFFFF">
                    <a:alpha val="80000"/>
                  </a:srgbClr>
                </a:solidFill>
              </a:rPr>
              <a:t>info@greengearalliance.eu</a:t>
            </a:r>
          </a:p>
        </p:txBody>
      </p:sp>
      <p:sp>
        <p:nvSpPr>
          <p:cNvPr id="7" name="Tijdelijke aanduiding voor voettekst 6">
            <a:extLst>
              <a:ext uri="{FF2B5EF4-FFF2-40B4-BE49-F238E27FC236}">
                <a16:creationId xmlns:a16="http://schemas.microsoft.com/office/drawing/2014/main" id="{A69FFBA0-B12C-A829-5749-605EF0A0D982}"/>
              </a:ext>
            </a:extLst>
          </p:cNvPr>
          <p:cNvSpPr>
            <a:spLocks noGrp="1"/>
          </p:cNvSpPr>
          <p:nvPr>
            <p:ph type="ftr" sz="quarter" idx="3"/>
          </p:nvPr>
        </p:nvSpPr>
        <p:spPr/>
        <p:txBody>
          <a:bodyPr/>
          <a:lstStyle/>
          <a:p>
            <a:r>
              <a:rPr lang="nl-NL"/>
              <a:t>Stichting Green Gear Alliance</a:t>
            </a:r>
            <a:endParaRPr lang="nl-NL" dirty="0"/>
          </a:p>
        </p:txBody>
      </p:sp>
      <p:sp>
        <p:nvSpPr>
          <p:cNvPr id="9" name="Tijdelijke aanduiding voor datum 8">
            <a:extLst>
              <a:ext uri="{FF2B5EF4-FFF2-40B4-BE49-F238E27FC236}">
                <a16:creationId xmlns:a16="http://schemas.microsoft.com/office/drawing/2014/main" id="{57F6B61D-A179-C78B-B916-4716F7DF05D5}"/>
              </a:ext>
            </a:extLst>
          </p:cNvPr>
          <p:cNvSpPr>
            <a:spLocks noGrp="1"/>
          </p:cNvSpPr>
          <p:nvPr>
            <p:ph type="dt" sz="half" idx="2"/>
          </p:nvPr>
        </p:nvSpPr>
        <p:spPr/>
        <p:txBody>
          <a:bodyPr/>
          <a:lstStyle/>
          <a:p>
            <a:fld id="{752CA811-2050-49DE-94F5-D4CAABFD654F}" type="datetime6">
              <a:rPr lang="nl-NL" smtClean="0"/>
              <a:t>november ’25</a:t>
            </a:fld>
            <a:endParaRPr lang="nl-NL" dirty="0"/>
          </a:p>
        </p:txBody>
      </p:sp>
    </p:spTree>
    <p:extLst>
      <p:ext uri="{BB962C8B-B14F-4D97-AF65-F5344CB8AC3E}">
        <p14:creationId xmlns:p14="http://schemas.microsoft.com/office/powerpoint/2010/main" val="3206715807"/>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FCFA12-6FE4-9D27-E865-66D4E97F6EA1}"/>
              </a:ext>
            </a:extLst>
          </p:cNvPr>
          <p:cNvSpPr>
            <a:spLocks noGrp="1"/>
          </p:cNvSpPr>
          <p:nvPr>
            <p:ph type="title"/>
          </p:nvPr>
        </p:nvSpPr>
        <p:spPr>
          <a:xfrm>
            <a:off x="628650" y="106250"/>
            <a:ext cx="7886700" cy="994172"/>
          </a:xfrm>
        </p:spPr>
        <p:txBody>
          <a:bodyPr>
            <a:normAutofit/>
          </a:bodyPr>
          <a:lstStyle/>
          <a:p>
            <a:r>
              <a:rPr lang="nl-NL" sz="2800" dirty="0"/>
              <a:t>Samen zichtbaar voor een circulaire branche</a:t>
            </a:r>
          </a:p>
        </p:txBody>
      </p:sp>
      <p:sp>
        <p:nvSpPr>
          <p:cNvPr id="3" name="Tijdelijke aanduiding voor inhoud 2">
            <a:extLst>
              <a:ext uri="{FF2B5EF4-FFF2-40B4-BE49-F238E27FC236}">
                <a16:creationId xmlns:a16="http://schemas.microsoft.com/office/drawing/2014/main" id="{16257630-F787-C611-D24C-EE71BA97955F}"/>
              </a:ext>
            </a:extLst>
          </p:cNvPr>
          <p:cNvSpPr>
            <a:spLocks noGrp="1"/>
          </p:cNvSpPr>
          <p:nvPr>
            <p:ph idx="1"/>
          </p:nvPr>
        </p:nvSpPr>
        <p:spPr>
          <a:xfrm>
            <a:off x="628650" y="1044700"/>
            <a:ext cx="6081220" cy="3398044"/>
          </a:xfrm>
        </p:spPr>
        <p:txBody>
          <a:bodyPr>
            <a:noAutofit/>
          </a:bodyPr>
          <a:lstStyle/>
          <a:p>
            <a:pPr marL="0" indent="0">
              <a:lnSpc>
                <a:spcPct val="100000"/>
              </a:lnSpc>
              <a:buNone/>
            </a:pPr>
            <a:r>
              <a:rPr lang="nl-NL" sz="900" dirty="0"/>
              <a:t>De Green Gear Alliance is hét branche-initiatief voor en door de markt, zonder winstoogmerk. Samen zetten we ons in voor een circulaire toekomst binnen onze sector.</a:t>
            </a:r>
          </a:p>
          <a:p>
            <a:pPr marL="0" indent="0">
              <a:lnSpc>
                <a:spcPct val="100000"/>
              </a:lnSpc>
              <a:buNone/>
            </a:pPr>
            <a:r>
              <a:rPr lang="nl-NL" sz="900" dirty="0"/>
              <a:t>Daarom willen we graag delen over jouw samenwerking met de GGA op onze </a:t>
            </a:r>
            <a:r>
              <a:rPr lang="nl-NL" sz="900" dirty="0" err="1"/>
              <a:t>social</a:t>
            </a:r>
            <a:r>
              <a:rPr lang="nl-NL" sz="900" dirty="0"/>
              <a:t> media-kanalen! Zo krijg jij als partner extra zichtbaarheid én helpen we samen onze missie te verspreiden: een circulaire branche waarin duurzaamheid centraal staat. Een echte win-win! Daarnaast verloten we onder de leukste inzendingen een mooie (duurzame) prijs in het nieuwe jaar.</a:t>
            </a:r>
          </a:p>
          <a:p>
            <a:pPr marL="0" indent="0">
              <a:lnSpc>
                <a:spcPct val="100000"/>
              </a:lnSpc>
              <a:buNone/>
            </a:pPr>
            <a:r>
              <a:rPr lang="nl-NL" sz="900" b="1" dirty="0"/>
              <a:t>Voorwaarden</a:t>
            </a:r>
            <a:endParaRPr lang="nl-NL" sz="900" dirty="0"/>
          </a:p>
          <a:p>
            <a:pPr>
              <a:lnSpc>
                <a:spcPct val="100000"/>
              </a:lnSpc>
            </a:pPr>
            <a:r>
              <a:rPr lang="nl-NL" sz="900" dirty="0"/>
              <a:t>Jouw organisatie is onderdeel van de Green Gear Alliance, omdat jullie gebruik maken van onze retourlogistiek  (voor jullie eigen organisatie of klanten) of omdat jullie aangesloten zijn als partner</a:t>
            </a:r>
          </a:p>
          <a:p>
            <a:pPr>
              <a:lnSpc>
                <a:spcPct val="100000"/>
              </a:lnSpc>
            </a:pPr>
            <a:r>
              <a:rPr lang="nl-NL" sz="900" dirty="0"/>
              <a:t>Je gaat ermee akkoord dat we over jullie deelname en inzamelresultaten delen op onze </a:t>
            </a:r>
            <a:r>
              <a:rPr lang="nl-NL" sz="900" dirty="0" err="1"/>
              <a:t>social</a:t>
            </a:r>
            <a:r>
              <a:rPr lang="nl-NL" sz="900" dirty="0"/>
              <a:t> media (waaronder LinkedIn en Facebook).</a:t>
            </a:r>
          </a:p>
          <a:p>
            <a:pPr marL="0" indent="0">
              <a:lnSpc>
                <a:spcPct val="100000"/>
              </a:lnSpc>
              <a:buNone/>
            </a:pPr>
            <a:r>
              <a:rPr lang="nl-NL" sz="900" b="1" dirty="0"/>
              <a:t>Wat vragen we van jou?</a:t>
            </a:r>
            <a:endParaRPr lang="nl-NL" sz="900" dirty="0"/>
          </a:p>
          <a:p>
            <a:pPr>
              <a:lnSpc>
                <a:spcPct val="100000"/>
              </a:lnSpc>
            </a:pPr>
            <a:r>
              <a:rPr lang="nl-NL" sz="900" dirty="0"/>
              <a:t>Vul de template op de volgende dia in.</a:t>
            </a:r>
          </a:p>
          <a:p>
            <a:pPr>
              <a:lnSpc>
                <a:spcPct val="100000"/>
              </a:lnSpc>
            </a:pPr>
            <a:r>
              <a:rPr lang="nl-NL" sz="900" dirty="0"/>
              <a:t>Stuur een of meerdere foto’s of een video mee die het verhaal ondersteunt.</a:t>
            </a:r>
          </a:p>
          <a:p>
            <a:pPr>
              <a:lnSpc>
                <a:spcPct val="100000"/>
              </a:lnSpc>
            </a:pPr>
            <a:r>
              <a:rPr lang="nl-NL" sz="900" dirty="0"/>
              <a:t>Optioneel: voeg een quote van een medewerker of klant toe (met foto, naam en job titel)</a:t>
            </a:r>
          </a:p>
          <a:p>
            <a:pPr marL="0" indent="0">
              <a:lnSpc>
                <a:spcPct val="100000"/>
              </a:lnSpc>
              <a:buNone/>
            </a:pPr>
            <a:r>
              <a:rPr lang="nl-NL" sz="900" dirty="0"/>
              <a:t>Wij zorgen voor de rest: een professioneel bericht op onze </a:t>
            </a:r>
            <a:r>
              <a:rPr lang="nl-NL" sz="900" dirty="0" err="1"/>
              <a:t>socials</a:t>
            </a:r>
            <a:r>
              <a:rPr lang="nl-NL" sz="900" dirty="0"/>
              <a:t> waarin jouw organisatie in de spotlight staat én die jouw organisatie ook kan delen! Help ons mee onze boodschap te verspreiden en zo alle werkkleding, werkschoenen en PBM in te zamelen! </a:t>
            </a:r>
          </a:p>
        </p:txBody>
      </p:sp>
      <p:sp>
        <p:nvSpPr>
          <p:cNvPr id="4" name="Tijdelijke aanduiding voor datum 3">
            <a:extLst>
              <a:ext uri="{FF2B5EF4-FFF2-40B4-BE49-F238E27FC236}">
                <a16:creationId xmlns:a16="http://schemas.microsoft.com/office/drawing/2014/main" id="{9ED78194-07A0-B330-6004-CFFB82131F6E}"/>
              </a:ext>
            </a:extLst>
          </p:cNvPr>
          <p:cNvSpPr>
            <a:spLocks noGrp="1"/>
          </p:cNvSpPr>
          <p:nvPr>
            <p:ph type="dt" sz="half" idx="2"/>
          </p:nvPr>
        </p:nvSpPr>
        <p:spPr/>
        <p:txBody>
          <a:bodyPr/>
          <a:lstStyle/>
          <a:p>
            <a:fld id="{02328DFA-F155-48D2-AC1F-7189A644872C}" type="datetime6">
              <a:rPr lang="nl-NL" smtClean="0"/>
              <a:t>november ’25</a:t>
            </a:fld>
            <a:endParaRPr lang="nl-NL" dirty="0"/>
          </a:p>
        </p:txBody>
      </p:sp>
      <p:sp>
        <p:nvSpPr>
          <p:cNvPr id="5" name="Tijdelijke aanduiding voor voettekst 4">
            <a:extLst>
              <a:ext uri="{FF2B5EF4-FFF2-40B4-BE49-F238E27FC236}">
                <a16:creationId xmlns:a16="http://schemas.microsoft.com/office/drawing/2014/main" id="{7A81F297-DF9F-5401-3CDF-4FFE819DFF02}"/>
              </a:ext>
            </a:extLst>
          </p:cNvPr>
          <p:cNvSpPr>
            <a:spLocks noGrp="1"/>
          </p:cNvSpPr>
          <p:nvPr>
            <p:ph type="ftr" sz="quarter" idx="3"/>
          </p:nvPr>
        </p:nvSpPr>
        <p:spPr/>
        <p:txBody>
          <a:bodyPr/>
          <a:lstStyle/>
          <a:p>
            <a:r>
              <a:rPr lang="nl-NL"/>
              <a:t>Stichting Green Gear Alliance</a:t>
            </a:r>
            <a:endParaRPr lang="nl-NL" dirty="0"/>
          </a:p>
        </p:txBody>
      </p:sp>
    </p:spTree>
    <p:extLst>
      <p:ext uri="{BB962C8B-B14F-4D97-AF65-F5344CB8AC3E}">
        <p14:creationId xmlns:p14="http://schemas.microsoft.com/office/powerpoint/2010/main" val="798492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D12D2A-383F-35B5-E5B6-7CFCED205AFB}"/>
              </a:ext>
            </a:extLst>
          </p:cNvPr>
          <p:cNvSpPr>
            <a:spLocks noGrp="1"/>
          </p:cNvSpPr>
          <p:nvPr>
            <p:ph type="title"/>
          </p:nvPr>
        </p:nvSpPr>
        <p:spPr/>
        <p:txBody>
          <a:bodyPr/>
          <a:lstStyle/>
          <a:p>
            <a:r>
              <a:rPr lang="nl-NL" dirty="0">
                <a:solidFill>
                  <a:srgbClr val="0092B8"/>
                </a:solidFill>
              </a:rPr>
              <a:t>Vul in!</a:t>
            </a:r>
          </a:p>
        </p:txBody>
      </p:sp>
      <p:sp>
        <p:nvSpPr>
          <p:cNvPr id="3" name="Tijdelijke aanduiding voor inhoud 2">
            <a:extLst>
              <a:ext uri="{FF2B5EF4-FFF2-40B4-BE49-F238E27FC236}">
                <a16:creationId xmlns:a16="http://schemas.microsoft.com/office/drawing/2014/main" id="{6EF744F8-8024-E914-1257-697911031E3B}"/>
              </a:ext>
            </a:extLst>
          </p:cNvPr>
          <p:cNvSpPr>
            <a:spLocks noGrp="1"/>
          </p:cNvSpPr>
          <p:nvPr>
            <p:ph sz="half" idx="1"/>
          </p:nvPr>
        </p:nvSpPr>
        <p:spPr>
          <a:xfrm>
            <a:off x="628650" y="1268016"/>
            <a:ext cx="5486400" cy="3263504"/>
          </a:xfrm>
        </p:spPr>
        <p:txBody>
          <a:bodyPr>
            <a:normAutofit/>
          </a:bodyPr>
          <a:lstStyle/>
          <a:p>
            <a:pPr marL="0" indent="0">
              <a:buNone/>
            </a:pPr>
            <a:r>
              <a:rPr lang="nl-NL" sz="1400" dirty="0"/>
              <a:t>Bedrijfsnaam: </a:t>
            </a:r>
            <a:r>
              <a:rPr lang="nl-NL" sz="1400" i="1" dirty="0">
                <a:solidFill>
                  <a:srgbClr val="0092B8"/>
                </a:solidFill>
              </a:rPr>
              <a:t>Vul in…</a:t>
            </a:r>
            <a:endParaRPr lang="nl-NL" sz="1400" dirty="0"/>
          </a:p>
          <a:p>
            <a:pPr marL="0" indent="0">
              <a:buNone/>
            </a:pPr>
            <a:r>
              <a:rPr lang="nl-NL" sz="1400" dirty="0"/>
              <a:t>Mijn bedrijf doet mee als: </a:t>
            </a:r>
            <a:r>
              <a:rPr lang="nl-NL" sz="1400" dirty="0">
                <a:solidFill>
                  <a:srgbClr val="0092B8"/>
                </a:solidFill>
              </a:rPr>
              <a:t>Merk/ Distributeur/ Eindgebruiker</a:t>
            </a:r>
          </a:p>
          <a:p>
            <a:pPr marL="0" indent="0">
              <a:buNone/>
            </a:pPr>
            <a:r>
              <a:rPr lang="nl-NL" sz="1400" dirty="0"/>
              <a:t>Waarom doen jullie mee aan de Green Gear Alliance:</a:t>
            </a:r>
          </a:p>
          <a:p>
            <a:pPr marL="0" indent="0">
              <a:buNone/>
            </a:pPr>
            <a:r>
              <a:rPr lang="nl-NL" sz="1400" i="1" dirty="0">
                <a:solidFill>
                  <a:srgbClr val="0092B8"/>
                </a:solidFill>
              </a:rPr>
              <a:t>Vul in…</a:t>
            </a:r>
          </a:p>
          <a:p>
            <a:pPr marL="0" indent="0">
              <a:buNone/>
            </a:pPr>
            <a:r>
              <a:rPr lang="nl-NL" sz="1400" dirty="0"/>
              <a:t>Vertel iets over de samenwerking tot nu toe:</a:t>
            </a:r>
          </a:p>
          <a:p>
            <a:pPr marL="0" indent="0">
              <a:buNone/>
            </a:pPr>
            <a:r>
              <a:rPr lang="nl-NL" sz="1400" i="1" dirty="0">
                <a:solidFill>
                  <a:srgbClr val="0092B8"/>
                </a:solidFill>
              </a:rPr>
              <a:t>Vul in…</a:t>
            </a:r>
            <a:endParaRPr lang="nl-NL" sz="1400" dirty="0"/>
          </a:p>
          <a:p>
            <a:pPr marL="0" indent="0">
              <a:buNone/>
            </a:pPr>
            <a:r>
              <a:rPr lang="nl-NL" sz="1400" dirty="0"/>
              <a:t>Link naar jullie facebook-pagina: </a:t>
            </a:r>
            <a:r>
              <a:rPr lang="nl-NL" sz="1400" i="1" dirty="0">
                <a:solidFill>
                  <a:srgbClr val="0092B8"/>
                </a:solidFill>
              </a:rPr>
              <a:t>Vul in…</a:t>
            </a:r>
            <a:endParaRPr lang="nl-NL" sz="1400" dirty="0"/>
          </a:p>
          <a:p>
            <a:pPr marL="0" indent="0">
              <a:buNone/>
            </a:pPr>
            <a:r>
              <a:rPr lang="nl-NL" sz="1400" dirty="0"/>
              <a:t>Link naar LinkedIn-pagina: </a:t>
            </a:r>
            <a:r>
              <a:rPr lang="nl-NL" sz="1400" i="1" dirty="0">
                <a:solidFill>
                  <a:srgbClr val="0092B8"/>
                </a:solidFill>
              </a:rPr>
              <a:t>Vul in…</a:t>
            </a:r>
          </a:p>
        </p:txBody>
      </p:sp>
      <p:sp>
        <p:nvSpPr>
          <p:cNvPr id="5" name="Tijdelijke aanduiding voor datum 4">
            <a:extLst>
              <a:ext uri="{FF2B5EF4-FFF2-40B4-BE49-F238E27FC236}">
                <a16:creationId xmlns:a16="http://schemas.microsoft.com/office/drawing/2014/main" id="{6D290119-6A30-246E-16A4-A838D1C049E1}"/>
              </a:ext>
            </a:extLst>
          </p:cNvPr>
          <p:cNvSpPr>
            <a:spLocks noGrp="1"/>
          </p:cNvSpPr>
          <p:nvPr>
            <p:ph type="dt" sz="half" idx="10"/>
          </p:nvPr>
        </p:nvSpPr>
        <p:spPr/>
        <p:txBody>
          <a:bodyPr/>
          <a:lstStyle/>
          <a:p>
            <a:fld id="{0C0C7AB2-16EC-4FCA-92ED-64A4EE7CBE03}" type="datetime6">
              <a:rPr lang="nl-NL" smtClean="0"/>
              <a:t>november ’25</a:t>
            </a:fld>
            <a:endParaRPr lang="nl-NL" dirty="0"/>
          </a:p>
        </p:txBody>
      </p:sp>
      <p:sp>
        <p:nvSpPr>
          <p:cNvPr id="6" name="Tijdelijke aanduiding voor voettekst 5">
            <a:extLst>
              <a:ext uri="{FF2B5EF4-FFF2-40B4-BE49-F238E27FC236}">
                <a16:creationId xmlns:a16="http://schemas.microsoft.com/office/drawing/2014/main" id="{9E2DDB1B-2139-F31E-89CB-1D5758531F44}"/>
              </a:ext>
            </a:extLst>
          </p:cNvPr>
          <p:cNvSpPr>
            <a:spLocks noGrp="1"/>
          </p:cNvSpPr>
          <p:nvPr>
            <p:ph type="ftr" sz="quarter" idx="3"/>
          </p:nvPr>
        </p:nvSpPr>
        <p:spPr/>
        <p:txBody>
          <a:bodyPr/>
          <a:lstStyle/>
          <a:p>
            <a:r>
              <a:rPr lang="nl-NL"/>
              <a:t>Stichting Green Gear Alliance</a:t>
            </a:r>
            <a:endParaRPr lang="nl-NL" dirty="0"/>
          </a:p>
        </p:txBody>
      </p:sp>
    </p:spTree>
    <p:extLst>
      <p:ext uri="{BB962C8B-B14F-4D97-AF65-F5344CB8AC3E}">
        <p14:creationId xmlns:p14="http://schemas.microsoft.com/office/powerpoint/2010/main" val="1520440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C6E63-9B0A-331D-B831-CDD1A62EB82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A8837C-41F3-58D4-6E10-76D76AF47DAF}"/>
              </a:ext>
            </a:extLst>
          </p:cNvPr>
          <p:cNvSpPr>
            <a:spLocks noGrp="1"/>
          </p:cNvSpPr>
          <p:nvPr>
            <p:ph type="title"/>
          </p:nvPr>
        </p:nvSpPr>
        <p:spPr>
          <a:xfrm>
            <a:off x="3197655" y="177640"/>
            <a:ext cx="5946345" cy="994172"/>
          </a:xfrm>
        </p:spPr>
        <p:txBody>
          <a:bodyPr>
            <a:normAutofit/>
          </a:bodyPr>
          <a:lstStyle/>
          <a:p>
            <a:r>
              <a:rPr lang="nl-NL" sz="1800" dirty="0"/>
              <a:t>Voorbeeld post 1 (Facebook, NL)</a:t>
            </a:r>
          </a:p>
        </p:txBody>
      </p:sp>
      <p:sp>
        <p:nvSpPr>
          <p:cNvPr id="5" name="Tijdelijke aanduiding voor datum 4">
            <a:extLst>
              <a:ext uri="{FF2B5EF4-FFF2-40B4-BE49-F238E27FC236}">
                <a16:creationId xmlns:a16="http://schemas.microsoft.com/office/drawing/2014/main" id="{810E9D39-D7B4-820C-C652-6067D3AB8892}"/>
              </a:ext>
            </a:extLst>
          </p:cNvPr>
          <p:cNvSpPr>
            <a:spLocks noGrp="1"/>
          </p:cNvSpPr>
          <p:nvPr>
            <p:ph type="dt" sz="half" idx="10"/>
          </p:nvPr>
        </p:nvSpPr>
        <p:spPr/>
        <p:txBody>
          <a:bodyPr/>
          <a:lstStyle/>
          <a:p>
            <a:fld id="{0C0C7AB2-16EC-4FCA-92ED-64A4EE7CBE03}" type="datetime6">
              <a:rPr lang="nl-NL" smtClean="0"/>
              <a:t>november ’25</a:t>
            </a:fld>
            <a:endParaRPr lang="nl-NL" dirty="0"/>
          </a:p>
        </p:txBody>
      </p:sp>
      <p:sp>
        <p:nvSpPr>
          <p:cNvPr id="6" name="Tijdelijke aanduiding voor voettekst 5">
            <a:extLst>
              <a:ext uri="{FF2B5EF4-FFF2-40B4-BE49-F238E27FC236}">
                <a16:creationId xmlns:a16="http://schemas.microsoft.com/office/drawing/2014/main" id="{DDD5086D-7BFF-055B-121E-CAE00D83682C}"/>
              </a:ext>
            </a:extLst>
          </p:cNvPr>
          <p:cNvSpPr>
            <a:spLocks noGrp="1"/>
          </p:cNvSpPr>
          <p:nvPr>
            <p:ph type="ftr" sz="quarter" idx="3"/>
          </p:nvPr>
        </p:nvSpPr>
        <p:spPr/>
        <p:txBody>
          <a:bodyPr/>
          <a:lstStyle/>
          <a:p>
            <a:r>
              <a:rPr lang="nl-NL"/>
              <a:t>Stichting Green Gear Alliance</a:t>
            </a:r>
            <a:endParaRPr lang="nl-NL" dirty="0"/>
          </a:p>
        </p:txBody>
      </p:sp>
      <p:sp>
        <p:nvSpPr>
          <p:cNvPr id="3" name="Tijdelijke aanduiding voor inhoud 2">
            <a:extLst>
              <a:ext uri="{FF2B5EF4-FFF2-40B4-BE49-F238E27FC236}">
                <a16:creationId xmlns:a16="http://schemas.microsoft.com/office/drawing/2014/main" id="{D8D3B7F1-5032-8FA6-8220-5227FC683C7A}"/>
              </a:ext>
            </a:extLst>
          </p:cNvPr>
          <p:cNvSpPr>
            <a:spLocks noGrp="1"/>
          </p:cNvSpPr>
          <p:nvPr>
            <p:ph sz="half" idx="1"/>
          </p:nvPr>
        </p:nvSpPr>
        <p:spPr>
          <a:xfrm>
            <a:off x="3808475" y="1657831"/>
            <a:ext cx="3886200" cy="3263504"/>
          </a:xfrm>
        </p:spPr>
        <p:txBody>
          <a:bodyPr>
            <a:noAutofit/>
          </a:bodyPr>
          <a:lstStyle/>
          <a:p>
            <a:pPr marL="0" indent="0">
              <a:buNone/>
            </a:pPr>
            <a:r>
              <a:rPr lang="nl-NL" sz="900" b="1" dirty="0"/>
              <a:t>Samen met Logistiek Transport werken aan een circulaire toekomst</a:t>
            </a:r>
          </a:p>
          <a:p>
            <a:pPr marL="0" indent="0">
              <a:buNone/>
            </a:pPr>
            <a:r>
              <a:rPr lang="nl-NL" sz="900" dirty="0"/>
              <a:t>Bij Logistiek Transport gelooft men in een wereld waarin afval een grondstof wordt. Daarom zamelt Logistiek Transport haar oude werkkleding in via de Green Gear Alliance – hét branche-initiatief dat zich inzet voor de inzameling en recycling van werkkleding, werkschoenen en persoonlijke beschermingsmiddelen.</a:t>
            </a:r>
          </a:p>
          <a:p>
            <a:pPr marL="0" indent="0">
              <a:buNone/>
            </a:pPr>
            <a:endParaRPr lang="nl-NL" sz="900" dirty="0"/>
          </a:p>
          <a:p>
            <a:pPr marL="0" indent="0">
              <a:buNone/>
            </a:pPr>
            <a:r>
              <a:rPr lang="nl-NL" sz="900" dirty="0"/>
              <a:t>🔄 Dankzij deze samenwerking heeft Logistiek Transport het afgelopen jaar:</a:t>
            </a:r>
          </a:p>
          <a:p>
            <a:r>
              <a:rPr lang="nl-NL" sz="900" dirty="0"/>
              <a:t>Meer dan 850 kg werkkleding ingezameld</a:t>
            </a:r>
          </a:p>
          <a:p>
            <a:r>
              <a:rPr lang="nl-NL" sz="900" dirty="0"/>
              <a:t>Bijgedragen aan de recycling van materialen</a:t>
            </a:r>
          </a:p>
          <a:p>
            <a:r>
              <a:rPr lang="nl-NL" sz="900" dirty="0"/>
              <a:t>Haar medewerkers actief betrokken bij duurzame keuzes op de werkvloer</a:t>
            </a:r>
          </a:p>
          <a:p>
            <a:pPr marL="0" indent="0">
              <a:buNone/>
            </a:pPr>
            <a:endParaRPr lang="nl-NL" sz="900" dirty="0"/>
          </a:p>
          <a:p>
            <a:pPr marL="0" indent="0">
              <a:buNone/>
            </a:pPr>
            <a:r>
              <a:rPr lang="nl-NL" sz="900" dirty="0"/>
              <a:t>👉 Wil jij als organisatie ook bijdragen aan een circulaire branche? Zamel in via de Green Gear Alliance!</a:t>
            </a:r>
          </a:p>
        </p:txBody>
      </p:sp>
      <p:pic>
        <p:nvPicPr>
          <p:cNvPr id="7" name="Afbeelding 6">
            <a:extLst>
              <a:ext uri="{FF2B5EF4-FFF2-40B4-BE49-F238E27FC236}">
                <a16:creationId xmlns:a16="http://schemas.microsoft.com/office/drawing/2014/main" id="{31BC32CA-0BEE-9F17-82CE-D81D70A78A41}"/>
              </a:ext>
            </a:extLst>
          </p:cNvPr>
          <p:cNvPicPr>
            <a:picLocks noChangeAspect="1"/>
          </p:cNvPicPr>
          <p:nvPr/>
        </p:nvPicPr>
        <p:blipFill>
          <a:blip r:embed="rId2"/>
          <a:stretch>
            <a:fillRect/>
          </a:stretch>
        </p:blipFill>
        <p:spPr>
          <a:xfrm>
            <a:off x="2983466" y="931248"/>
            <a:ext cx="5903357" cy="273844"/>
          </a:xfrm>
          <a:prstGeom prst="rect">
            <a:avLst/>
          </a:prstGeom>
        </p:spPr>
      </p:pic>
      <p:sp>
        <p:nvSpPr>
          <p:cNvPr id="9" name="Ovaal 8">
            <a:extLst>
              <a:ext uri="{FF2B5EF4-FFF2-40B4-BE49-F238E27FC236}">
                <a16:creationId xmlns:a16="http://schemas.microsoft.com/office/drawing/2014/main" id="{A7527297-4E92-6541-E965-997F479EDCF3}"/>
              </a:ext>
            </a:extLst>
          </p:cNvPr>
          <p:cNvSpPr/>
          <p:nvPr/>
        </p:nvSpPr>
        <p:spPr>
          <a:xfrm>
            <a:off x="3552301" y="1299747"/>
            <a:ext cx="305408" cy="305408"/>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inhoud 2">
            <a:extLst>
              <a:ext uri="{FF2B5EF4-FFF2-40B4-BE49-F238E27FC236}">
                <a16:creationId xmlns:a16="http://schemas.microsoft.com/office/drawing/2014/main" id="{17A016EC-0B4F-79DC-1909-BF3103B0A9F3}"/>
              </a:ext>
            </a:extLst>
          </p:cNvPr>
          <p:cNvSpPr txBox="1">
            <a:spLocks/>
          </p:cNvSpPr>
          <p:nvPr/>
        </p:nvSpPr>
        <p:spPr>
          <a:xfrm>
            <a:off x="3808475" y="1350533"/>
            <a:ext cx="3886200" cy="24437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Fira Sans" panose="020B05030500000200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Fira Sans" panose="020B05030500000200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Fira Sans" panose="020B05030500000200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ira Sans" panose="020B05030500000200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ira Sans" panose="020B05030500000200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900" b="1" dirty="0"/>
              <a:t>Green Gear Alliance </a:t>
            </a:r>
            <a:endParaRPr lang="nl-NL" sz="900" dirty="0"/>
          </a:p>
        </p:txBody>
      </p:sp>
      <p:sp>
        <p:nvSpPr>
          <p:cNvPr id="11" name="Rechthoek 10">
            <a:extLst>
              <a:ext uri="{FF2B5EF4-FFF2-40B4-BE49-F238E27FC236}">
                <a16:creationId xmlns:a16="http://schemas.microsoft.com/office/drawing/2014/main" id="{EBFD04DE-CE50-6A8C-A703-B5D79B2F09AE}"/>
              </a:ext>
            </a:extLst>
          </p:cNvPr>
          <p:cNvSpPr/>
          <p:nvPr/>
        </p:nvSpPr>
        <p:spPr>
          <a:xfrm>
            <a:off x="2983467" y="931248"/>
            <a:ext cx="5903356" cy="3825767"/>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a:extLst>
              <a:ext uri="{FF2B5EF4-FFF2-40B4-BE49-F238E27FC236}">
                <a16:creationId xmlns:a16="http://schemas.microsoft.com/office/drawing/2014/main" id="{8E790D87-2EB9-A7E9-2848-9B867B4733D4}"/>
              </a:ext>
            </a:extLst>
          </p:cNvPr>
          <p:cNvPicPr>
            <a:picLocks noChangeAspect="1"/>
          </p:cNvPicPr>
          <p:nvPr/>
        </p:nvPicPr>
        <p:blipFill>
          <a:blip r:embed="rId4" cstate="print">
            <a:extLst>
              <a:ext uri="{28A0092B-C50C-407E-A947-70E740481C1C}">
                <a14:useLocalDpi xmlns:a14="http://schemas.microsoft.com/office/drawing/2010/main" val="0"/>
              </a:ext>
            </a:extLst>
          </a:blip>
          <a:srcRect l="-2" t="5332" r="37074"/>
          <a:stretch>
            <a:fillRect/>
          </a:stretch>
        </p:blipFill>
        <p:spPr>
          <a:xfrm>
            <a:off x="356615" y="82433"/>
            <a:ext cx="2443280" cy="2434627"/>
          </a:xfrm>
          <a:prstGeom prst="rect">
            <a:avLst/>
          </a:prstGeom>
        </p:spPr>
      </p:pic>
      <p:pic>
        <p:nvPicPr>
          <p:cNvPr id="15" name="Afbeelding 14">
            <a:extLst>
              <a:ext uri="{FF2B5EF4-FFF2-40B4-BE49-F238E27FC236}">
                <a16:creationId xmlns:a16="http://schemas.microsoft.com/office/drawing/2014/main" id="{AEF890E9-148A-074B-CFF6-2E81EC9C5EC9}"/>
              </a:ext>
            </a:extLst>
          </p:cNvPr>
          <p:cNvPicPr>
            <a:picLocks noChangeAspect="1"/>
          </p:cNvPicPr>
          <p:nvPr/>
        </p:nvPicPr>
        <p:blipFill>
          <a:blip r:embed="rId5" cstate="print">
            <a:extLst>
              <a:ext uri="{28A0092B-C50C-407E-A947-70E740481C1C}">
                <a14:useLocalDpi xmlns:a14="http://schemas.microsoft.com/office/drawing/2010/main" val="0"/>
              </a:ext>
            </a:extLst>
          </a:blip>
          <a:srcRect l="18328" r="29393"/>
          <a:stretch>
            <a:fillRect/>
          </a:stretch>
        </p:blipFill>
        <p:spPr>
          <a:xfrm>
            <a:off x="356615" y="2590434"/>
            <a:ext cx="2443280" cy="2464804"/>
          </a:xfrm>
          <a:prstGeom prst="rect">
            <a:avLst/>
          </a:prstGeom>
        </p:spPr>
      </p:pic>
    </p:spTree>
    <p:extLst>
      <p:ext uri="{BB962C8B-B14F-4D97-AF65-F5344CB8AC3E}">
        <p14:creationId xmlns:p14="http://schemas.microsoft.com/office/powerpoint/2010/main" val="3987976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5DFCB8-04A4-130D-681C-4E545ADFBE1F}"/>
              </a:ext>
            </a:extLst>
          </p:cNvPr>
          <p:cNvSpPr>
            <a:spLocks noGrp="1"/>
          </p:cNvSpPr>
          <p:nvPr>
            <p:ph type="title"/>
          </p:nvPr>
        </p:nvSpPr>
        <p:spPr>
          <a:xfrm>
            <a:off x="3197655" y="273844"/>
            <a:ext cx="5317695" cy="994172"/>
          </a:xfrm>
        </p:spPr>
        <p:txBody>
          <a:bodyPr>
            <a:normAutofit/>
          </a:bodyPr>
          <a:lstStyle/>
          <a:p>
            <a:r>
              <a:rPr lang="nl-NL" sz="1800" dirty="0"/>
              <a:t>Voorbeeld post 2 producent (LinkedIn, Engels)</a:t>
            </a:r>
          </a:p>
        </p:txBody>
      </p:sp>
      <p:sp>
        <p:nvSpPr>
          <p:cNvPr id="5" name="Tijdelijke aanduiding voor datum 4">
            <a:extLst>
              <a:ext uri="{FF2B5EF4-FFF2-40B4-BE49-F238E27FC236}">
                <a16:creationId xmlns:a16="http://schemas.microsoft.com/office/drawing/2014/main" id="{D294FAB6-54AC-6186-6FAC-1197DEB20C70}"/>
              </a:ext>
            </a:extLst>
          </p:cNvPr>
          <p:cNvSpPr>
            <a:spLocks noGrp="1"/>
          </p:cNvSpPr>
          <p:nvPr>
            <p:ph type="dt" sz="half" idx="10"/>
          </p:nvPr>
        </p:nvSpPr>
        <p:spPr/>
        <p:txBody>
          <a:bodyPr/>
          <a:lstStyle/>
          <a:p>
            <a:fld id="{0C0C7AB2-16EC-4FCA-92ED-64A4EE7CBE03}" type="datetime6">
              <a:rPr lang="nl-NL" smtClean="0"/>
              <a:t>november ’25</a:t>
            </a:fld>
            <a:endParaRPr lang="nl-NL" dirty="0"/>
          </a:p>
        </p:txBody>
      </p:sp>
      <p:sp>
        <p:nvSpPr>
          <p:cNvPr id="6" name="Tijdelijke aanduiding voor voettekst 5">
            <a:extLst>
              <a:ext uri="{FF2B5EF4-FFF2-40B4-BE49-F238E27FC236}">
                <a16:creationId xmlns:a16="http://schemas.microsoft.com/office/drawing/2014/main" id="{53BDEDAC-5EF3-96F6-9C7F-655D72AD5B48}"/>
              </a:ext>
            </a:extLst>
          </p:cNvPr>
          <p:cNvSpPr>
            <a:spLocks noGrp="1"/>
          </p:cNvSpPr>
          <p:nvPr>
            <p:ph type="ftr" sz="quarter" idx="3"/>
          </p:nvPr>
        </p:nvSpPr>
        <p:spPr/>
        <p:txBody>
          <a:bodyPr/>
          <a:lstStyle/>
          <a:p>
            <a:r>
              <a:rPr lang="nl-NL"/>
              <a:t>Stichting Green Gear Alliance</a:t>
            </a:r>
            <a:endParaRPr lang="nl-NL" dirty="0"/>
          </a:p>
        </p:txBody>
      </p:sp>
      <p:pic>
        <p:nvPicPr>
          <p:cNvPr id="1026" name="Picture 2" descr="No alternative text description for this image">
            <a:extLst>
              <a:ext uri="{FF2B5EF4-FFF2-40B4-BE49-F238E27FC236}">
                <a16:creationId xmlns:a16="http://schemas.microsoft.com/office/drawing/2014/main" id="{08EA0334-4DC4-C49C-3FF8-2A7E033AB1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615" y="147579"/>
            <a:ext cx="2443280" cy="24432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 alternative text description for this image">
            <a:extLst>
              <a:ext uri="{FF2B5EF4-FFF2-40B4-BE49-F238E27FC236}">
                <a16:creationId xmlns:a16="http://schemas.microsoft.com/office/drawing/2014/main" id="{D82D9DA0-AEAE-D0EA-A651-90C437F91A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615" y="2622349"/>
            <a:ext cx="2443280" cy="2443280"/>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85FECC27-9FCF-0EB6-04AE-73091913FD43}"/>
              </a:ext>
            </a:extLst>
          </p:cNvPr>
          <p:cNvPicPr>
            <a:picLocks noChangeAspect="1"/>
          </p:cNvPicPr>
          <p:nvPr/>
        </p:nvPicPr>
        <p:blipFill>
          <a:blip r:embed="rId4"/>
          <a:stretch>
            <a:fillRect/>
          </a:stretch>
        </p:blipFill>
        <p:spPr>
          <a:xfrm>
            <a:off x="3350360" y="1044700"/>
            <a:ext cx="3915904" cy="3264459"/>
          </a:xfrm>
          <a:prstGeom prst="rect">
            <a:avLst/>
          </a:prstGeom>
          <a:ln>
            <a:solidFill>
              <a:schemeClr val="tx1"/>
            </a:solidFill>
          </a:ln>
        </p:spPr>
      </p:pic>
      <p:sp>
        <p:nvSpPr>
          <p:cNvPr id="9" name="Tijdelijke aanduiding voor inhoud 2">
            <a:extLst>
              <a:ext uri="{FF2B5EF4-FFF2-40B4-BE49-F238E27FC236}">
                <a16:creationId xmlns:a16="http://schemas.microsoft.com/office/drawing/2014/main" id="{A226A458-62EA-F731-AD23-9A3AEC30699D}"/>
              </a:ext>
            </a:extLst>
          </p:cNvPr>
          <p:cNvSpPr>
            <a:spLocks noGrp="1"/>
          </p:cNvSpPr>
          <p:nvPr>
            <p:ph sz="half" idx="1"/>
          </p:nvPr>
        </p:nvSpPr>
        <p:spPr>
          <a:xfrm>
            <a:off x="3348748" y="4404210"/>
            <a:ext cx="3886200" cy="273844"/>
          </a:xfrm>
        </p:spPr>
        <p:txBody>
          <a:bodyPr>
            <a:noAutofit/>
          </a:bodyPr>
          <a:lstStyle/>
          <a:p>
            <a:pPr marL="0" indent="0">
              <a:buNone/>
            </a:pPr>
            <a:r>
              <a:rPr lang="nl-NL" sz="900" dirty="0"/>
              <a:t>Bekijk: </a:t>
            </a:r>
            <a:r>
              <a:rPr lang="nl-NL" sz="900" dirty="0">
                <a:hlinkClick r:id="rId5"/>
              </a:rPr>
              <a:t>LinkedIn-post</a:t>
            </a:r>
            <a:endParaRPr lang="nl-NL" sz="900" dirty="0"/>
          </a:p>
        </p:txBody>
      </p:sp>
    </p:spTree>
    <p:extLst>
      <p:ext uri="{BB962C8B-B14F-4D97-AF65-F5344CB8AC3E}">
        <p14:creationId xmlns:p14="http://schemas.microsoft.com/office/powerpoint/2010/main" val="103857443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C2132E0982B1459C042B74F643668D" ma:contentTypeVersion="15" ma:contentTypeDescription="Een nieuw document maken." ma:contentTypeScope="" ma:versionID="ef343669555378617dd5a38865066dc6">
  <xsd:schema xmlns:xsd="http://www.w3.org/2001/XMLSchema" xmlns:xs="http://www.w3.org/2001/XMLSchema" xmlns:p="http://schemas.microsoft.com/office/2006/metadata/properties" xmlns:ns2="4168ea51-8eb3-4844-82a3-50fe5577939d" xmlns:ns3="f0b3b66e-59ea-4287-948a-280134611aa5" targetNamespace="http://schemas.microsoft.com/office/2006/metadata/properties" ma:root="true" ma:fieldsID="358bab66a37eac3d336d910eefed3b70" ns2:_="" ns3:_="">
    <xsd:import namespace="4168ea51-8eb3-4844-82a3-50fe5577939d"/>
    <xsd:import namespace="f0b3b66e-59ea-4287-948a-280134611aa5"/>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68ea51-8eb3-4844-82a3-50fe5577939d"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Afbeeldingtags" ma:readOnly="false" ma:fieldId="{5cf76f15-5ced-4ddc-b409-7134ff3c332f}" ma:taxonomyMulti="true" ma:sspId="2a8a17d9-aa25-4207-9264-9e4e4171a58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b3b66e-59ea-4287-948a-280134611aa5"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aaaec3f-f7f9-4ae2-96d4-27f27f262b5b}" ma:internalName="TaxCatchAll" ma:showField="CatchAllData" ma:web="f0b3b66e-59ea-4287-948a-280134611aa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168ea51-8eb3-4844-82a3-50fe5577939d">
      <Terms xmlns="http://schemas.microsoft.com/office/infopath/2007/PartnerControls"/>
    </lcf76f155ced4ddcb4097134ff3c332f>
    <TaxCatchAll xmlns="f0b3b66e-59ea-4287-948a-280134611aa5" xsi:nil="true"/>
  </documentManagement>
</p:properties>
</file>

<file path=customXml/itemProps1.xml><?xml version="1.0" encoding="utf-8"?>
<ds:datastoreItem xmlns:ds="http://schemas.openxmlformats.org/officeDocument/2006/customXml" ds:itemID="{C8F97FCE-6228-47B9-B073-FC15973F883F}">
  <ds:schemaRefs>
    <ds:schemaRef ds:uri="http://schemas.microsoft.com/sharepoint/v3/contenttype/forms"/>
  </ds:schemaRefs>
</ds:datastoreItem>
</file>

<file path=customXml/itemProps2.xml><?xml version="1.0" encoding="utf-8"?>
<ds:datastoreItem xmlns:ds="http://schemas.openxmlformats.org/officeDocument/2006/customXml" ds:itemID="{103CE36A-83AA-432C-BB19-1EE87183E5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68ea51-8eb3-4844-82a3-50fe5577939d"/>
    <ds:schemaRef ds:uri="f0b3b66e-59ea-4287-948a-280134611a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A04719-A803-424A-B765-7F884064E564}">
  <ds:schemaRefs>
    <ds:schemaRef ds:uri="http://schemas.microsoft.com/office/2006/documentManagement/types"/>
    <ds:schemaRef ds:uri="http://schemas.openxmlformats.org/package/2006/metadata/core-properties"/>
    <ds:schemaRef ds:uri="http://schemas.microsoft.com/office/2006/metadata/properties"/>
    <ds:schemaRef ds:uri="f0b3b66e-59ea-4287-948a-280134611aa5"/>
    <ds:schemaRef ds:uri="http://purl.org/dc/terms/"/>
    <ds:schemaRef ds:uri="http://purl.org/dc/dcmitype/"/>
    <ds:schemaRef ds:uri="4168ea51-8eb3-4844-82a3-50fe5577939d"/>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8827</TotalTime>
  <Words>478</Words>
  <Application>Microsoft Office PowerPoint</Application>
  <PresentationFormat>Diavoorstelling (16:9)</PresentationFormat>
  <Paragraphs>47</Paragraphs>
  <Slides>5</Slides>
  <Notes>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5</vt:i4>
      </vt:variant>
    </vt:vector>
  </HeadingPairs>
  <TitlesOfParts>
    <vt:vector size="12" baseType="lpstr">
      <vt:lpstr>Aptos</vt:lpstr>
      <vt:lpstr>Arial</vt:lpstr>
      <vt:lpstr>Calibri</vt:lpstr>
      <vt:lpstr>Fira Sans</vt:lpstr>
      <vt:lpstr>Fira Sans ExtraBold</vt:lpstr>
      <vt:lpstr>1_Office Theme</vt:lpstr>
      <vt:lpstr>2_Office Theme</vt:lpstr>
      <vt:lpstr>PowerPoint-presentatie</vt:lpstr>
      <vt:lpstr>Samen zichtbaar voor een circulaire branche</vt:lpstr>
      <vt:lpstr>Vul in!</vt:lpstr>
      <vt:lpstr>Voorbeeld post 1 (Facebook, NL)</vt:lpstr>
      <vt:lpstr>Voorbeeld post 2 producent (LinkedIn, Engels)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Anne Jacobs</cp:lastModifiedBy>
  <cp:revision>186</cp:revision>
  <dcterms:created xsi:type="dcterms:W3CDTF">2013-08-21T19:17:07Z</dcterms:created>
  <dcterms:modified xsi:type="dcterms:W3CDTF">2025-11-12T15:10:17Z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0x0101004FC2132E0982B1459C042B74F643668D</vt:lpwstr>
  </property>
  <property fmtid="{D5CDD505-2E9C-101B-9397-08002B2CF9AE}" pid="3" name="MediaServiceImageTags">
    <vt:lpwstr/>
  </property>
</Properties>
</file>